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7F85C-F10A-4D52-8523-567F632567C0}" type="doc">
      <dgm:prSet loTypeId="urn:microsoft.com/office/officeart/2005/8/layout/process4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9F5CA2D-D356-42B5-993B-2BABD5CD05DA}">
      <dgm:prSet phldrT="[Testo]"/>
      <dgm:spPr/>
      <dgm:t>
        <a:bodyPr/>
        <a:lstStyle/>
        <a:p>
          <a:r>
            <a:rPr lang="it-IT" dirty="0" smtClean="0"/>
            <a:t>SETTEMBRE</a:t>
          </a:r>
          <a:endParaRPr lang="it-IT" dirty="0"/>
        </a:p>
      </dgm:t>
    </dgm:pt>
    <dgm:pt modelId="{B42ED4D3-916E-481D-8405-4F066A03C048}" type="parTrans" cxnId="{0A66A0DF-AE6D-46DA-A249-290F169F2772}">
      <dgm:prSet/>
      <dgm:spPr/>
      <dgm:t>
        <a:bodyPr/>
        <a:lstStyle/>
        <a:p>
          <a:endParaRPr lang="it-IT"/>
        </a:p>
      </dgm:t>
    </dgm:pt>
    <dgm:pt modelId="{6D808145-92D8-4518-9695-E1DC84FA561E}" type="sibTrans" cxnId="{0A66A0DF-AE6D-46DA-A249-290F169F2772}">
      <dgm:prSet/>
      <dgm:spPr/>
      <dgm:t>
        <a:bodyPr/>
        <a:lstStyle/>
        <a:p>
          <a:endParaRPr lang="it-IT"/>
        </a:p>
      </dgm:t>
    </dgm:pt>
    <dgm:pt modelId="{EB7AFA82-A580-42FD-BFDF-1607B063254F}">
      <dgm:prSet phldrT="[Testo]" custT="1"/>
      <dgm:spPr/>
      <dgm:t>
        <a:bodyPr/>
        <a:lstStyle/>
        <a:p>
          <a:r>
            <a:rPr lang="it-IT" sz="1600" dirty="0" smtClean="0"/>
            <a:t>somministrazione e </a:t>
          </a:r>
          <a:r>
            <a:rPr lang="it-IT" sz="1600" dirty="0" smtClean="0"/>
            <a:t>correzione dei </a:t>
          </a:r>
          <a:r>
            <a:rPr lang="it-IT" sz="1600" dirty="0" smtClean="0"/>
            <a:t>test d’ingresso per </a:t>
          </a:r>
          <a:r>
            <a:rPr lang="it-IT" sz="1600" dirty="0" smtClean="0"/>
            <a:t>DSA  </a:t>
          </a:r>
          <a:r>
            <a:rPr lang="it-IT" sz="1600" dirty="0" err="1" smtClean="0"/>
            <a:t>MTper</a:t>
          </a:r>
          <a:r>
            <a:rPr lang="it-IT" sz="1600" dirty="0" smtClean="0"/>
            <a:t> </a:t>
          </a:r>
          <a:r>
            <a:rPr lang="it-IT" sz="1600" dirty="0" smtClean="0"/>
            <a:t>Italiano e Matematica</a:t>
          </a:r>
          <a:endParaRPr lang="it-IT" sz="1600" dirty="0"/>
        </a:p>
      </dgm:t>
    </dgm:pt>
    <dgm:pt modelId="{D3DAE2EB-9215-4646-9F6B-D1C07117C9C3}" type="parTrans" cxnId="{65D16553-70DD-4329-88FE-134160007E1F}">
      <dgm:prSet/>
      <dgm:spPr/>
      <dgm:t>
        <a:bodyPr/>
        <a:lstStyle/>
        <a:p>
          <a:endParaRPr lang="it-IT"/>
        </a:p>
      </dgm:t>
    </dgm:pt>
    <dgm:pt modelId="{4A5F01C3-256E-4D1D-9A79-9552AC46467F}" type="sibTrans" cxnId="{65D16553-70DD-4329-88FE-134160007E1F}">
      <dgm:prSet/>
      <dgm:spPr/>
      <dgm:t>
        <a:bodyPr/>
        <a:lstStyle/>
        <a:p>
          <a:endParaRPr lang="it-IT"/>
        </a:p>
      </dgm:t>
    </dgm:pt>
    <dgm:pt modelId="{7F555E3B-D735-4B6A-8D76-881DC3A172AB}">
      <dgm:prSet phldrT="[Testo]" custT="1"/>
      <dgm:spPr/>
      <dgm:t>
        <a:bodyPr/>
        <a:lstStyle/>
        <a:p>
          <a:r>
            <a:rPr lang="it-IT" sz="1600" dirty="0" smtClean="0"/>
            <a:t>Docenti del C. d. C.</a:t>
          </a:r>
          <a:endParaRPr lang="it-IT" sz="1600" dirty="0"/>
        </a:p>
      </dgm:t>
    </dgm:pt>
    <dgm:pt modelId="{898AECEA-94C3-4F15-9754-18196DAB53BF}" type="parTrans" cxnId="{852F07EB-6207-447F-ACE4-9A1535E233F8}">
      <dgm:prSet/>
      <dgm:spPr/>
      <dgm:t>
        <a:bodyPr/>
        <a:lstStyle/>
        <a:p>
          <a:endParaRPr lang="it-IT"/>
        </a:p>
      </dgm:t>
    </dgm:pt>
    <dgm:pt modelId="{C3934FC9-245C-4CB5-BC36-B3B1C06A2AEA}" type="sibTrans" cxnId="{852F07EB-6207-447F-ACE4-9A1535E233F8}">
      <dgm:prSet/>
      <dgm:spPr/>
      <dgm:t>
        <a:bodyPr/>
        <a:lstStyle/>
        <a:p>
          <a:endParaRPr lang="it-IT"/>
        </a:p>
      </dgm:t>
    </dgm:pt>
    <dgm:pt modelId="{1C53CDF8-2AFE-4B81-A1F8-5383D6B4A7FA}">
      <dgm:prSet phldrT="[Testo]"/>
      <dgm:spPr/>
      <dgm:t>
        <a:bodyPr/>
        <a:lstStyle/>
        <a:p>
          <a:r>
            <a:rPr lang="it-IT" dirty="0" smtClean="0"/>
            <a:t>OTTOBRE</a:t>
          </a:r>
          <a:endParaRPr lang="it-IT" dirty="0"/>
        </a:p>
      </dgm:t>
    </dgm:pt>
    <dgm:pt modelId="{81ADC374-3B64-4867-A341-CB2781150BD8}" type="parTrans" cxnId="{91E63A7A-1F38-465D-9B9B-928842BBAA8B}">
      <dgm:prSet/>
      <dgm:spPr/>
      <dgm:t>
        <a:bodyPr/>
        <a:lstStyle/>
        <a:p>
          <a:endParaRPr lang="it-IT"/>
        </a:p>
      </dgm:t>
    </dgm:pt>
    <dgm:pt modelId="{6A2D5BDE-13C8-447C-BD16-0595912A0024}" type="sibTrans" cxnId="{91E63A7A-1F38-465D-9B9B-928842BBAA8B}">
      <dgm:prSet/>
      <dgm:spPr/>
      <dgm:t>
        <a:bodyPr/>
        <a:lstStyle/>
        <a:p>
          <a:endParaRPr lang="it-IT"/>
        </a:p>
      </dgm:t>
    </dgm:pt>
    <dgm:pt modelId="{B7724882-E3EC-4B44-A7A9-32D5ACBF8696}">
      <dgm:prSet phldrT="[Testo]" custT="1"/>
      <dgm:spPr/>
      <dgm:t>
        <a:bodyPr/>
        <a:lstStyle/>
        <a:p>
          <a:r>
            <a:rPr lang="it-IT" sz="1600" dirty="0" smtClean="0"/>
            <a:t>interpretazione dei dati delle prove  </a:t>
          </a:r>
          <a:endParaRPr lang="it-IT" sz="1600" dirty="0"/>
        </a:p>
      </dgm:t>
    </dgm:pt>
    <dgm:pt modelId="{DB94C4FE-0888-4FA5-817A-8C149816B667}" type="parTrans" cxnId="{61E33714-88CC-49D6-BA3E-BCC7B88E3C76}">
      <dgm:prSet/>
      <dgm:spPr/>
      <dgm:t>
        <a:bodyPr/>
        <a:lstStyle/>
        <a:p>
          <a:endParaRPr lang="it-IT"/>
        </a:p>
      </dgm:t>
    </dgm:pt>
    <dgm:pt modelId="{2B91D49C-38F9-402F-A072-B2BCA84BD6F5}" type="sibTrans" cxnId="{61E33714-88CC-49D6-BA3E-BCC7B88E3C76}">
      <dgm:prSet/>
      <dgm:spPr/>
      <dgm:t>
        <a:bodyPr/>
        <a:lstStyle/>
        <a:p>
          <a:endParaRPr lang="it-IT"/>
        </a:p>
      </dgm:t>
    </dgm:pt>
    <dgm:pt modelId="{8120C2E0-8580-41CD-A73B-D9C168E96B05}">
      <dgm:prSet phldrT="[Testo]" custT="1"/>
      <dgm:spPr/>
      <dgm:t>
        <a:bodyPr/>
        <a:lstStyle/>
        <a:p>
          <a:r>
            <a:rPr lang="it-IT" sz="1600" dirty="0" smtClean="0"/>
            <a:t>docente esperto e/o referente per i DSA</a:t>
          </a:r>
          <a:endParaRPr lang="it-IT" sz="1600" dirty="0"/>
        </a:p>
      </dgm:t>
    </dgm:pt>
    <dgm:pt modelId="{EC8278DF-B924-4D09-B26A-CECDFC93DC2B}" type="parTrans" cxnId="{F91C5DEE-DC7F-472B-8793-67B2EBF211CB}">
      <dgm:prSet/>
      <dgm:spPr/>
      <dgm:t>
        <a:bodyPr/>
        <a:lstStyle/>
        <a:p>
          <a:endParaRPr lang="it-IT"/>
        </a:p>
      </dgm:t>
    </dgm:pt>
    <dgm:pt modelId="{804CFF45-7268-49A5-8BEB-B9D1AAA76E62}" type="sibTrans" cxnId="{F91C5DEE-DC7F-472B-8793-67B2EBF211CB}">
      <dgm:prSet/>
      <dgm:spPr/>
      <dgm:t>
        <a:bodyPr/>
        <a:lstStyle/>
        <a:p>
          <a:endParaRPr lang="it-IT"/>
        </a:p>
      </dgm:t>
    </dgm:pt>
    <dgm:pt modelId="{2D492424-B2E5-4453-ACDD-8EB979418BEA}">
      <dgm:prSet phldrT="[Testo]"/>
      <dgm:spPr/>
      <dgm:t>
        <a:bodyPr/>
        <a:lstStyle/>
        <a:p>
          <a:r>
            <a:rPr lang="it-IT" dirty="0" smtClean="0"/>
            <a:t>OTTOBRE/NOVEMBRE</a:t>
          </a:r>
          <a:endParaRPr lang="it-IT" dirty="0"/>
        </a:p>
      </dgm:t>
    </dgm:pt>
    <dgm:pt modelId="{B7144837-718C-4B34-81A3-03D7BA74BB26}" type="parTrans" cxnId="{DF3BEE46-C768-4389-A101-B8777B868C5C}">
      <dgm:prSet/>
      <dgm:spPr/>
      <dgm:t>
        <a:bodyPr/>
        <a:lstStyle/>
        <a:p>
          <a:endParaRPr lang="it-IT"/>
        </a:p>
      </dgm:t>
    </dgm:pt>
    <dgm:pt modelId="{2D204A9E-E122-412B-B895-BDAE1C0FEC55}" type="sibTrans" cxnId="{DF3BEE46-C768-4389-A101-B8777B868C5C}">
      <dgm:prSet/>
      <dgm:spPr/>
      <dgm:t>
        <a:bodyPr/>
        <a:lstStyle/>
        <a:p>
          <a:endParaRPr lang="it-IT"/>
        </a:p>
      </dgm:t>
    </dgm:pt>
    <dgm:pt modelId="{E326C8C7-D477-4CF5-9846-B7063176E30B}">
      <dgm:prSet phldrT="[Testo]"/>
      <dgm:spPr/>
      <dgm:t>
        <a:bodyPr/>
        <a:lstStyle/>
        <a:p>
          <a:pPr rtl="0"/>
          <a:r>
            <a:rPr lang="it-IT" dirty="0" smtClean="0"/>
            <a:t>identificazione degli alunni con difficoltà da monitorare e degli alunni con carenze diffuse e preoccupanti da segnalare  alla ASL per gli accertamenti del caso</a:t>
          </a:r>
          <a:endParaRPr lang="it-IT" dirty="0"/>
        </a:p>
      </dgm:t>
    </dgm:pt>
    <dgm:pt modelId="{2FC7AB8C-48C5-4FBA-B8B0-6B9685A62BE9}" type="parTrans" cxnId="{6C8E5235-9C98-4C09-9F4B-D60ABE335750}">
      <dgm:prSet/>
      <dgm:spPr/>
      <dgm:t>
        <a:bodyPr/>
        <a:lstStyle/>
        <a:p>
          <a:endParaRPr lang="it-IT"/>
        </a:p>
      </dgm:t>
    </dgm:pt>
    <dgm:pt modelId="{152234B9-C497-4C59-BBC3-2AC39C93124D}" type="sibTrans" cxnId="{6C8E5235-9C98-4C09-9F4B-D60ABE335750}">
      <dgm:prSet/>
      <dgm:spPr/>
      <dgm:t>
        <a:bodyPr/>
        <a:lstStyle/>
        <a:p>
          <a:endParaRPr lang="it-IT"/>
        </a:p>
      </dgm:t>
    </dgm:pt>
    <dgm:pt modelId="{FE163192-2024-4ACD-B6C3-E6DB33C7771E}">
      <dgm:prSet phldrT="[Testo]" custT="1"/>
      <dgm:spPr/>
      <dgm:t>
        <a:bodyPr/>
        <a:lstStyle/>
        <a:p>
          <a:r>
            <a:rPr lang="it-IT" sz="1600" dirty="0" smtClean="0"/>
            <a:t>C</a:t>
          </a:r>
          <a:r>
            <a:rPr lang="it-IT" sz="1600" dirty="0" smtClean="0"/>
            <a:t>. d. C  </a:t>
          </a:r>
          <a:endParaRPr lang="it-IT" sz="1600" dirty="0"/>
        </a:p>
      </dgm:t>
    </dgm:pt>
    <dgm:pt modelId="{6681CFB3-2435-464F-8E64-F1A60B98713A}" type="parTrans" cxnId="{5D01867A-AF29-45B8-899E-FE4626E4B47A}">
      <dgm:prSet/>
      <dgm:spPr/>
      <dgm:t>
        <a:bodyPr/>
        <a:lstStyle/>
        <a:p>
          <a:endParaRPr lang="it-IT"/>
        </a:p>
      </dgm:t>
    </dgm:pt>
    <dgm:pt modelId="{36233260-0C2B-4967-AF24-D3E8D1DC9956}" type="sibTrans" cxnId="{5D01867A-AF29-45B8-899E-FE4626E4B47A}">
      <dgm:prSet/>
      <dgm:spPr/>
      <dgm:t>
        <a:bodyPr/>
        <a:lstStyle/>
        <a:p>
          <a:endParaRPr lang="it-IT"/>
        </a:p>
      </dgm:t>
    </dgm:pt>
    <dgm:pt modelId="{E7A87207-EC1B-4516-93A3-63B25C7DBDB8}" type="pres">
      <dgm:prSet presAssocID="{F087F85C-F10A-4D52-8523-567F632567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E7CC900-6122-4E66-89EE-B7A936DDE282}" type="pres">
      <dgm:prSet presAssocID="{2D492424-B2E5-4453-ACDD-8EB979418BEA}" presName="boxAndChildren" presStyleCnt="0"/>
      <dgm:spPr/>
    </dgm:pt>
    <dgm:pt modelId="{BCA8BF0F-041A-43E2-8D05-06E163999367}" type="pres">
      <dgm:prSet presAssocID="{2D492424-B2E5-4453-ACDD-8EB979418BEA}" presName="parentTextBox" presStyleLbl="node1" presStyleIdx="0" presStyleCnt="3"/>
      <dgm:spPr/>
      <dgm:t>
        <a:bodyPr/>
        <a:lstStyle/>
        <a:p>
          <a:endParaRPr lang="it-IT"/>
        </a:p>
      </dgm:t>
    </dgm:pt>
    <dgm:pt modelId="{C2A4FBDF-2682-4F51-875E-8772ACEB44D1}" type="pres">
      <dgm:prSet presAssocID="{2D492424-B2E5-4453-ACDD-8EB979418BEA}" presName="entireBox" presStyleLbl="node1" presStyleIdx="0" presStyleCnt="3"/>
      <dgm:spPr/>
      <dgm:t>
        <a:bodyPr/>
        <a:lstStyle/>
        <a:p>
          <a:endParaRPr lang="it-IT"/>
        </a:p>
      </dgm:t>
    </dgm:pt>
    <dgm:pt modelId="{DCA0686F-22D0-46E9-9C47-9C9159EA6725}" type="pres">
      <dgm:prSet presAssocID="{2D492424-B2E5-4453-ACDD-8EB979418BEA}" presName="descendantBox" presStyleCnt="0"/>
      <dgm:spPr/>
    </dgm:pt>
    <dgm:pt modelId="{B8C0E620-585A-4D79-B7E5-6939431EF06E}" type="pres">
      <dgm:prSet presAssocID="{E326C8C7-D477-4CF5-9846-B7063176E30B}" presName="childTextBox" presStyleLbl="fgAccFollowNode1" presStyleIdx="0" presStyleCnt="6" custScaleY="173619" custLinFactNeighborY="-34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6EB6AD-224A-4075-BC26-B86E1DB797E7}" type="pres">
      <dgm:prSet presAssocID="{FE163192-2024-4ACD-B6C3-E6DB33C7771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F13C42-95E6-4558-8054-D16109D36377}" type="pres">
      <dgm:prSet presAssocID="{6A2D5BDE-13C8-447C-BD16-0595912A0024}" presName="sp" presStyleCnt="0"/>
      <dgm:spPr/>
    </dgm:pt>
    <dgm:pt modelId="{306FBD73-670E-4B40-A707-F37BDA3A8F5E}" type="pres">
      <dgm:prSet presAssocID="{1C53CDF8-2AFE-4B81-A1F8-5383D6B4A7FA}" presName="arrowAndChildren" presStyleCnt="0"/>
      <dgm:spPr/>
    </dgm:pt>
    <dgm:pt modelId="{DF5E2C60-61B2-4B71-8AF2-C91E5757095D}" type="pres">
      <dgm:prSet presAssocID="{1C53CDF8-2AFE-4B81-A1F8-5383D6B4A7FA}" presName="parentTextArrow" presStyleLbl="node1" presStyleIdx="0" presStyleCnt="3"/>
      <dgm:spPr/>
      <dgm:t>
        <a:bodyPr/>
        <a:lstStyle/>
        <a:p>
          <a:endParaRPr lang="it-IT"/>
        </a:p>
      </dgm:t>
    </dgm:pt>
    <dgm:pt modelId="{A1B0EDFB-6EE9-4089-9EFD-B237804FAE77}" type="pres">
      <dgm:prSet presAssocID="{1C53CDF8-2AFE-4B81-A1F8-5383D6B4A7FA}" presName="arrow" presStyleLbl="node1" presStyleIdx="1" presStyleCnt="3"/>
      <dgm:spPr/>
      <dgm:t>
        <a:bodyPr/>
        <a:lstStyle/>
        <a:p>
          <a:endParaRPr lang="it-IT"/>
        </a:p>
      </dgm:t>
    </dgm:pt>
    <dgm:pt modelId="{710F8201-532E-4882-8FFE-3C35BD2191F5}" type="pres">
      <dgm:prSet presAssocID="{1C53CDF8-2AFE-4B81-A1F8-5383D6B4A7FA}" presName="descendantArrow" presStyleCnt="0"/>
      <dgm:spPr/>
    </dgm:pt>
    <dgm:pt modelId="{334DCB05-C623-4118-982D-5A534E03B681}" type="pres">
      <dgm:prSet presAssocID="{B7724882-E3EC-4B44-A7A9-32D5ACBF8696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0B095A4-17DE-4F5F-B502-2873220D454D}" type="pres">
      <dgm:prSet presAssocID="{8120C2E0-8580-41CD-A73B-D9C168E96B05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ECFA31-D5B2-4EF3-9702-105CAFBD774E}" type="pres">
      <dgm:prSet presAssocID="{6D808145-92D8-4518-9695-E1DC84FA561E}" presName="sp" presStyleCnt="0"/>
      <dgm:spPr/>
    </dgm:pt>
    <dgm:pt modelId="{7A5DAB7B-FD1A-4EB9-8259-D7195BD24182}" type="pres">
      <dgm:prSet presAssocID="{D9F5CA2D-D356-42B5-993B-2BABD5CD05DA}" presName="arrowAndChildren" presStyleCnt="0"/>
      <dgm:spPr/>
    </dgm:pt>
    <dgm:pt modelId="{7BD3ADC2-D844-4B6E-B808-FB7D56EC44C7}" type="pres">
      <dgm:prSet presAssocID="{D9F5CA2D-D356-42B5-993B-2BABD5CD05DA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9FFC4055-254D-4EDD-BECF-61A29EA22AEE}" type="pres">
      <dgm:prSet presAssocID="{D9F5CA2D-D356-42B5-993B-2BABD5CD05DA}" presName="arrow" presStyleLbl="node1" presStyleIdx="2" presStyleCnt="3"/>
      <dgm:spPr/>
      <dgm:t>
        <a:bodyPr/>
        <a:lstStyle/>
        <a:p>
          <a:endParaRPr lang="it-IT"/>
        </a:p>
      </dgm:t>
    </dgm:pt>
    <dgm:pt modelId="{34F12AAE-9791-4B87-B5FD-FC758E0F09A4}" type="pres">
      <dgm:prSet presAssocID="{D9F5CA2D-D356-42B5-993B-2BABD5CD05DA}" presName="descendantArrow" presStyleCnt="0"/>
      <dgm:spPr/>
    </dgm:pt>
    <dgm:pt modelId="{35E9FB0D-D1D5-4876-A714-5C68FC6CBFE1}" type="pres">
      <dgm:prSet presAssocID="{EB7AFA82-A580-42FD-BFDF-1607B063254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C092F8-1EF2-4699-85C6-53DFA41ADC61}" type="pres">
      <dgm:prSet presAssocID="{7F555E3B-D735-4B6A-8D76-881DC3A172AB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B5458F1-271F-4C94-AF79-82BB7DF74D31}" type="presOf" srcId="{1C53CDF8-2AFE-4B81-A1F8-5383D6B4A7FA}" destId="{DF5E2C60-61B2-4B71-8AF2-C91E5757095D}" srcOrd="0" destOrd="0" presId="urn:microsoft.com/office/officeart/2005/8/layout/process4"/>
    <dgm:cxn modelId="{380A47B7-A920-4A80-AC49-A1C3EB9257AE}" type="presOf" srcId="{2D492424-B2E5-4453-ACDD-8EB979418BEA}" destId="{BCA8BF0F-041A-43E2-8D05-06E163999367}" srcOrd="0" destOrd="0" presId="urn:microsoft.com/office/officeart/2005/8/layout/process4"/>
    <dgm:cxn modelId="{0A66A0DF-AE6D-46DA-A249-290F169F2772}" srcId="{F087F85C-F10A-4D52-8523-567F632567C0}" destId="{D9F5CA2D-D356-42B5-993B-2BABD5CD05DA}" srcOrd="0" destOrd="0" parTransId="{B42ED4D3-916E-481D-8405-4F066A03C048}" sibTransId="{6D808145-92D8-4518-9695-E1DC84FA561E}"/>
    <dgm:cxn modelId="{B4CAD4E2-30BD-42C4-B4DC-A5049107D260}" type="presOf" srcId="{D9F5CA2D-D356-42B5-993B-2BABD5CD05DA}" destId="{9FFC4055-254D-4EDD-BECF-61A29EA22AEE}" srcOrd="1" destOrd="0" presId="urn:microsoft.com/office/officeart/2005/8/layout/process4"/>
    <dgm:cxn modelId="{853670AF-714B-4854-A47A-9F4BFC3B7F70}" type="presOf" srcId="{F087F85C-F10A-4D52-8523-567F632567C0}" destId="{E7A87207-EC1B-4516-93A3-63B25C7DBDB8}" srcOrd="0" destOrd="0" presId="urn:microsoft.com/office/officeart/2005/8/layout/process4"/>
    <dgm:cxn modelId="{6B2C7C02-E01A-4D09-980B-EA4848540093}" type="presOf" srcId="{FE163192-2024-4ACD-B6C3-E6DB33C7771E}" destId="{646EB6AD-224A-4075-BC26-B86E1DB797E7}" srcOrd="0" destOrd="0" presId="urn:microsoft.com/office/officeart/2005/8/layout/process4"/>
    <dgm:cxn modelId="{5D01867A-AF29-45B8-899E-FE4626E4B47A}" srcId="{2D492424-B2E5-4453-ACDD-8EB979418BEA}" destId="{FE163192-2024-4ACD-B6C3-E6DB33C7771E}" srcOrd="1" destOrd="0" parTransId="{6681CFB3-2435-464F-8E64-F1A60B98713A}" sibTransId="{36233260-0C2B-4967-AF24-D3E8D1DC9956}"/>
    <dgm:cxn modelId="{4D150243-CC4B-4C03-B190-428E99FA13A7}" type="presOf" srcId="{E326C8C7-D477-4CF5-9846-B7063176E30B}" destId="{B8C0E620-585A-4D79-B7E5-6939431EF06E}" srcOrd="0" destOrd="0" presId="urn:microsoft.com/office/officeart/2005/8/layout/process4"/>
    <dgm:cxn modelId="{61E33714-88CC-49D6-BA3E-BCC7B88E3C76}" srcId="{1C53CDF8-2AFE-4B81-A1F8-5383D6B4A7FA}" destId="{B7724882-E3EC-4B44-A7A9-32D5ACBF8696}" srcOrd="0" destOrd="0" parTransId="{DB94C4FE-0888-4FA5-817A-8C149816B667}" sibTransId="{2B91D49C-38F9-402F-A072-B2BCA84BD6F5}"/>
    <dgm:cxn modelId="{E40E65C2-2E14-4008-B9BF-815EA5F9784A}" type="presOf" srcId="{EB7AFA82-A580-42FD-BFDF-1607B063254F}" destId="{35E9FB0D-D1D5-4876-A714-5C68FC6CBFE1}" srcOrd="0" destOrd="0" presId="urn:microsoft.com/office/officeart/2005/8/layout/process4"/>
    <dgm:cxn modelId="{65C84F2A-7F75-4CB8-AA9A-9595AE2F9843}" type="presOf" srcId="{D9F5CA2D-D356-42B5-993B-2BABD5CD05DA}" destId="{7BD3ADC2-D844-4B6E-B808-FB7D56EC44C7}" srcOrd="0" destOrd="0" presId="urn:microsoft.com/office/officeart/2005/8/layout/process4"/>
    <dgm:cxn modelId="{9D08C599-E38C-4369-ADCF-94013DBC9B6B}" type="presOf" srcId="{8120C2E0-8580-41CD-A73B-D9C168E96B05}" destId="{30B095A4-17DE-4F5F-B502-2873220D454D}" srcOrd="0" destOrd="0" presId="urn:microsoft.com/office/officeart/2005/8/layout/process4"/>
    <dgm:cxn modelId="{8E4EB0FA-DEFB-42B8-9071-85F01484E117}" type="presOf" srcId="{B7724882-E3EC-4B44-A7A9-32D5ACBF8696}" destId="{334DCB05-C623-4118-982D-5A534E03B681}" srcOrd="0" destOrd="0" presId="urn:microsoft.com/office/officeart/2005/8/layout/process4"/>
    <dgm:cxn modelId="{DF3BEE46-C768-4389-A101-B8777B868C5C}" srcId="{F087F85C-F10A-4D52-8523-567F632567C0}" destId="{2D492424-B2E5-4453-ACDD-8EB979418BEA}" srcOrd="2" destOrd="0" parTransId="{B7144837-718C-4B34-81A3-03D7BA74BB26}" sibTransId="{2D204A9E-E122-412B-B895-BDAE1C0FEC55}"/>
    <dgm:cxn modelId="{91E63A7A-1F38-465D-9B9B-928842BBAA8B}" srcId="{F087F85C-F10A-4D52-8523-567F632567C0}" destId="{1C53CDF8-2AFE-4B81-A1F8-5383D6B4A7FA}" srcOrd="1" destOrd="0" parTransId="{81ADC374-3B64-4867-A341-CB2781150BD8}" sibTransId="{6A2D5BDE-13C8-447C-BD16-0595912A0024}"/>
    <dgm:cxn modelId="{C74D4E0B-A3B5-4A2B-9913-3C3F884D5D0B}" type="presOf" srcId="{1C53CDF8-2AFE-4B81-A1F8-5383D6B4A7FA}" destId="{A1B0EDFB-6EE9-4089-9EFD-B237804FAE77}" srcOrd="1" destOrd="0" presId="urn:microsoft.com/office/officeart/2005/8/layout/process4"/>
    <dgm:cxn modelId="{6C8E5235-9C98-4C09-9F4B-D60ABE335750}" srcId="{2D492424-B2E5-4453-ACDD-8EB979418BEA}" destId="{E326C8C7-D477-4CF5-9846-B7063176E30B}" srcOrd="0" destOrd="0" parTransId="{2FC7AB8C-48C5-4FBA-B8B0-6B9685A62BE9}" sibTransId="{152234B9-C497-4C59-BBC3-2AC39C93124D}"/>
    <dgm:cxn modelId="{65D16553-70DD-4329-88FE-134160007E1F}" srcId="{D9F5CA2D-D356-42B5-993B-2BABD5CD05DA}" destId="{EB7AFA82-A580-42FD-BFDF-1607B063254F}" srcOrd="0" destOrd="0" parTransId="{D3DAE2EB-9215-4646-9F6B-D1C07117C9C3}" sibTransId="{4A5F01C3-256E-4D1D-9A79-9552AC46467F}"/>
    <dgm:cxn modelId="{7DE0DE17-0D6B-43EF-BF1A-84EC5D7C9D3F}" type="presOf" srcId="{2D492424-B2E5-4453-ACDD-8EB979418BEA}" destId="{C2A4FBDF-2682-4F51-875E-8772ACEB44D1}" srcOrd="1" destOrd="0" presId="urn:microsoft.com/office/officeart/2005/8/layout/process4"/>
    <dgm:cxn modelId="{91739BF9-B2C4-4197-9168-83712F7B3DB8}" type="presOf" srcId="{7F555E3B-D735-4B6A-8D76-881DC3A172AB}" destId="{94C092F8-1EF2-4699-85C6-53DFA41ADC61}" srcOrd="0" destOrd="0" presId="urn:microsoft.com/office/officeart/2005/8/layout/process4"/>
    <dgm:cxn modelId="{F91C5DEE-DC7F-472B-8793-67B2EBF211CB}" srcId="{1C53CDF8-2AFE-4B81-A1F8-5383D6B4A7FA}" destId="{8120C2E0-8580-41CD-A73B-D9C168E96B05}" srcOrd="1" destOrd="0" parTransId="{EC8278DF-B924-4D09-B26A-CECDFC93DC2B}" sibTransId="{804CFF45-7268-49A5-8BEB-B9D1AAA76E62}"/>
    <dgm:cxn modelId="{852F07EB-6207-447F-ACE4-9A1535E233F8}" srcId="{D9F5CA2D-D356-42B5-993B-2BABD5CD05DA}" destId="{7F555E3B-D735-4B6A-8D76-881DC3A172AB}" srcOrd="1" destOrd="0" parTransId="{898AECEA-94C3-4F15-9754-18196DAB53BF}" sibTransId="{C3934FC9-245C-4CB5-BC36-B3B1C06A2AEA}"/>
    <dgm:cxn modelId="{CA3EFF39-BD65-48EE-8479-9541B523272F}" type="presParOf" srcId="{E7A87207-EC1B-4516-93A3-63B25C7DBDB8}" destId="{6E7CC900-6122-4E66-89EE-B7A936DDE282}" srcOrd="0" destOrd="0" presId="urn:microsoft.com/office/officeart/2005/8/layout/process4"/>
    <dgm:cxn modelId="{A9E71AE4-E02E-4B87-AD46-F803B3C28948}" type="presParOf" srcId="{6E7CC900-6122-4E66-89EE-B7A936DDE282}" destId="{BCA8BF0F-041A-43E2-8D05-06E163999367}" srcOrd="0" destOrd="0" presId="urn:microsoft.com/office/officeart/2005/8/layout/process4"/>
    <dgm:cxn modelId="{04D9A49E-C65B-4DCB-BD82-0906FC6DB63C}" type="presParOf" srcId="{6E7CC900-6122-4E66-89EE-B7A936DDE282}" destId="{C2A4FBDF-2682-4F51-875E-8772ACEB44D1}" srcOrd="1" destOrd="0" presId="urn:microsoft.com/office/officeart/2005/8/layout/process4"/>
    <dgm:cxn modelId="{64F4B3D4-C91F-4C87-B9D9-92E2EC5D0D91}" type="presParOf" srcId="{6E7CC900-6122-4E66-89EE-B7A936DDE282}" destId="{DCA0686F-22D0-46E9-9C47-9C9159EA6725}" srcOrd="2" destOrd="0" presId="urn:microsoft.com/office/officeart/2005/8/layout/process4"/>
    <dgm:cxn modelId="{03E4F511-82E4-49D9-A5DF-A757613B230F}" type="presParOf" srcId="{DCA0686F-22D0-46E9-9C47-9C9159EA6725}" destId="{B8C0E620-585A-4D79-B7E5-6939431EF06E}" srcOrd="0" destOrd="0" presId="urn:microsoft.com/office/officeart/2005/8/layout/process4"/>
    <dgm:cxn modelId="{B38794A7-6FED-455D-B114-BD1EA8507408}" type="presParOf" srcId="{DCA0686F-22D0-46E9-9C47-9C9159EA6725}" destId="{646EB6AD-224A-4075-BC26-B86E1DB797E7}" srcOrd="1" destOrd="0" presId="urn:microsoft.com/office/officeart/2005/8/layout/process4"/>
    <dgm:cxn modelId="{B27B41FE-CE30-4A48-A104-79986629F4EF}" type="presParOf" srcId="{E7A87207-EC1B-4516-93A3-63B25C7DBDB8}" destId="{BDF13C42-95E6-4558-8054-D16109D36377}" srcOrd="1" destOrd="0" presId="urn:microsoft.com/office/officeart/2005/8/layout/process4"/>
    <dgm:cxn modelId="{0A7A1643-18D3-41EF-A318-0C9E98F74B8D}" type="presParOf" srcId="{E7A87207-EC1B-4516-93A3-63B25C7DBDB8}" destId="{306FBD73-670E-4B40-A707-F37BDA3A8F5E}" srcOrd="2" destOrd="0" presId="urn:microsoft.com/office/officeart/2005/8/layout/process4"/>
    <dgm:cxn modelId="{57029D9C-D5C9-4299-8D5B-F3AFEAAC5BCC}" type="presParOf" srcId="{306FBD73-670E-4B40-A707-F37BDA3A8F5E}" destId="{DF5E2C60-61B2-4B71-8AF2-C91E5757095D}" srcOrd="0" destOrd="0" presId="urn:microsoft.com/office/officeart/2005/8/layout/process4"/>
    <dgm:cxn modelId="{A17B866D-5F44-4D71-BAAA-981113A88DE1}" type="presParOf" srcId="{306FBD73-670E-4B40-A707-F37BDA3A8F5E}" destId="{A1B0EDFB-6EE9-4089-9EFD-B237804FAE77}" srcOrd="1" destOrd="0" presId="urn:microsoft.com/office/officeart/2005/8/layout/process4"/>
    <dgm:cxn modelId="{D8BA09AE-E042-49DA-B39E-217D001DBC82}" type="presParOf" srcId="{306FBD73-670E-4B40-A707-F37BDA3A8F5E}" destId="{710F8201-532E-4882-8FFE-3C35BD2191F5}" srcOrd="2" destOrd="0" presId="urn:microsoft.com/office/officeart/2005/8/layout/process4"/>
    <dgm:cxn modelId="{CCE4D5BE-70DD-4A1B-BDC4-8B382012622F}" type="presParOf" srcId="{710F8201-532E-4882-8FFE-3C35BD2191F5}" destId="{334DCB05-C623-4118-982D-5A534E03B681}" srcOrd="0" destOrd="0" presId="urn:microsoft.com/office/officeart/2005/8/layout/process4"/>
    <dgm:cxn modelId="{80D2A0C8-17BE-49A8-B2D3-CE3AB98ADC3C}" type="presParOf" srcId="{710F8201-532E-4882-8FFE-3C35BD2191F5}" destId="{30B095A4-17DE-4F5F-B502-2873220D454D}" srcOrd="1" destOrd="0" presId="urn:microsoft.com/office/officeart/2005/8/layout/process4"/>
    <dgm:cxn modelId="{33D21C68-C40D-406E-B932-CC3599779EE0}" type="presParOf" srcId="{E7A87207-EC1B-4516-93A3-63B25C7DBDB8}" destId="{BDECFA31-D5B2-4EF3-9702-105CAFBD774E}" srcOrd="3" destOrd="0" presId="urn:microsoft.com/office/officeart/2005/8/layout/process4"/>
    <dgm:cxn modelId="{99F2CCA4-6F1A-4C45-8BB2-3273DEF74DEE}" type="presParOf" srcId="{E7A87207-EC1B-4516-93A3-63B25C7DBDB8}" destId="{7A5DAB7B-FD1A-4EB9-8259-D7195BD24182}" srcOrd="4" destOrd="0" presId="urn:microsoft.com/office/officeart/2005/8/layout/process4"/>
    <dgm:cxn modelId="{BFAEB058-FB0B-468C-AAE8-DA6CBF4A97A4}" type="presParOf" srcId="{7A5DAB7B-FD1A-4EB9-8259-D7195BD24182}" destId="{7BD3ADC2-D844-4B6E-B808-FB7D56EC44C7}" srcOrd="0" destOrd="0" presId="urn:microsoft.com/office/officeart/2005/8/layout/process4"/>
    <dgm:cxn modelId="{FE73CCA7-90A7-4D4A-BF7E-016F97455DBF}" type="presParOf" srcId="{7A5DAB7B-FD1A-4EB9-8259-D7195BD24182}" destId="{9FFC4055-254D-4EDD-BECF-61A29EA22AEE}" srcOrd="1" destOrd="0" presId="urn:microsoft.com/office/officeart/2005/8/layout/process4"/>
    <dgm:cxn modelId="{E4E7823B-E80C-43B0-A868-60B54F3BF16F}" type="presParOf" srcId="{7A5DAB7B-FD1A-4EB9-8259-D7195BD24182}" destId="{34F12AAE-9791-4B87-B5FD-FC758E0F09A4}" srcOrd="2" destOrd="0" presId="urn:microsoft.com/office/officeart/2005/8/layout/process4"/>
    <dgm:cxn modelId="{A4E611D4-93BD-4953-8A21-86ABBB25D70F}" type="presParOf" srcId="{34F12AAE-9791-4B87-B5FD-FC758E0F09A4}" destId="{35E9FB0D-D1D5-4876-A714-5C68FC6CBFE1}" srcOrd="0" destOrd="0" presId="urn:microsoft.com/office/officeart/2005/8/layout/process4"/>
    <dgm:cxn modelId="{9B37B8B8-F62D-4C8C-90CA-F2C2516F3511}" type="presParOf" srcId="{34F12AAE-9791-4B87-B5FD-FC758E0F09A4}" destId="{94C092F8-1EF2-4699-85C6-53DFA41ADC6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CAEDC5-55ED-461C-BBED-1C3079F22DE3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66039BC7-610A-4902-B5E4-8F3C6DE4639F}">
      <dgm:prSet phldrT="[Testo]"/>
      <dgm:spPr/>
      <dgm:t>
        <a:bodyPr/>
        <a:lstStyle/>
        <a:p>
          <a:r>
            <a:rPr lang="it-IT" dirty="0" smtClean="0"/>
            <a:t>NOVEMBRE</a:t>
          </a:r>
          <a:endParaRPr lang="it-IT" dirty="0"/>
        </a:p>
      </dgm:t>
    </dgm:pt>
    <dgm:pt modelId="{EED1A568-0399-48DF-B5CD-49BC6316A371}" type="parTrans" cxnId="{FCD3AAB0-1E28-4412-A14A-0BF188C8D1B4}">
      <dgm:prSet/>
      <dgm:spPr/>
      <dgm:t>
        <a:bodyPr/>
        <a:lstStyle/>
        <a:p>
          <a:endParaRPr lang="it-IT"/>
        </a:p>
      </dgm:t>
    </dgm:pt>
    <dgm:pt modelId="{73A3BCDE-F552-4077-99E7-C93B7B0ADDB9}" type="sibTrans" cxnId="{FCD3AAB0-1E28-4412-A14A-0BF188C8D1B4}">
      <dgm:prSet/>
      <dgm:spPr/>
      <dgm:t>
        <a:bodyPr/>
        <a:lstStyle/>
        <a:p>
          <a:endParaRPr lang="it-IT"/>
        </a:p>
      </dgm:t>
    </dgm:pt>
    <dgm:pt modelId="{2DA0807A-B71F-4D0F-952C-7C6EC9D62128}">
      <dgm:prSet phldrT="[Testo]"/>
      <dgm:spPr/>
      <dgm:t>
        <a:bodyPr/>
        <a:lstStyle/>
        <a:p>
          <a:r>
            <a:rPr lang="it-IT" dirty="0" smtClean="0"/>
            <a:t>raccolta delle prove di valutazione del primo periodo</a:t>
          </a:r>
          <a:endParaRPr lang="it-IT" dirty="0"/>
        </a:p>
      </dgm:t>
    </dgm:pt>
    <dgm:pt modelId="{726C823B-8120-493A-B4DC-9A2372DFD9EA}" type="parTrans" cxnId="{F631877B-ACEE-4374-817C-3FE1A03EEC76}">
      <dgm:prSet/>
      <dgm:spPr/>
      <dgm:t>
        <a:bodyPr/>
        <a:lstStyle/>
        <a:p>
          <a:endParaRPr lang="it-IT"/>
        </a:p>
      </dgm:t>
    </dgm:pt>
    <dgm:pt modelId="{8B71F417-BDAE-4096-9D27-508373BDD3A6}" type="sibTrans" cxnId="{F631877B-ACEE-4374-817C-3FE1A03EEC76}">
      <dgm:prSet/>
      <dgm:spPr/>
      <dgm:t>
        <a:bodyPr/>
        <a:lstStyle/>
        <a:p>
          <a:endParaRPr lang="it-IT"/>
        </a:p>
      </dgm:t>
    </dgm:pt>
    <dgm:pt modelId="{9714993C-1ADE-4749-AF2B-4DE376387800}">
      <dgm:prSet phldrT="[Testo]"/>
      <dgm:spPr/>
      <dgm:t>
        <a:bodyPr/>
        <a:lstStyle/>
        <a:p>
          <a:r>
            <a:rPr lang="it-IT" dirty="0" smtClean="0"/>
            <a:t>docenti del C.d.C. delle discipline coinvolte</a:t>
          </a:r>
          <a:endParaRPr lang="it-IT" dirty="0"/>
        </a:p>
      </dgm:t>
    </dgm:pt>
    <dgm:pt modelId="{36545439-791B-4EAA-9D5B-F4C7094A8AE9}" type="parTrans" cxnId="{E38359CF-FA8D-4ACE-B188-EB295E9F1563}">
      <dgm:prSet/>
      <dgm:spPr/>
      <dgm:t>
        <a:bodyPr/>
        <a:lstStyle/>
        <a:p>
          <a:endParaRPr lang="it-IT"/>
        </a:p>
      </dgm:t>
    </dgm:pt>
    <dgm:pt modelId="{BC074A0B-2F43-4678-87DB-6982BBEB9B39}" type="sibTrans" cxnId="{E38359CF-FA8D-4ACE-B188-EB295E9F1563}">
      <dgm:prSet/>
      <dgm:spPr/>
      <dgm:t>
        <a:bodyPr/>
        <a:lstStyle/>
        <a:p>
          <a:endParaRPr lang="it-IT"/>
        </a:p>
      </dgm:t>
    </dgm:pt>
    <dgm:pt modelId="{6EDBB067-E4C7-49DF-8932-56DA6217B520}">
      <dgm:prSet phldrT="[Testo]"/>
      <dgm:spPr/>
      <dgm:t>
        <a:bodyPr/>
        <a:lstStyle/>
        <a:p>
          <a:r>
            <a:rPr lang="it-IT" dirty="0" smtClean="0"/>
            <a:t>?</a:t>
          </a:r>
          <a:endParaRPr lang="it-IT" dirty="0"/>
        </a:p>
      </dgm:t>
    </dgm:pt>
    <dgm:pt modelId="{E90A0AEE-3477-41CE-8885-700AD8142A1C}" type="parTrans" cxnId="{3480062C-D76C-467F-BA9E-4A7AA7461341}">
      <dgm:prSet/>
      <dgm:spPr/>
      <dgm:t>
        <a:bodyPr/>
        <a:lstStyle/>
        <a:p>
          <a:endParaRPr lang="it-IT"/>
        </a:p>
      </dgm:t>
    </dgm:pt>
    <dgm:pt modelId="{A5D872AD-A503-4AB5-A21A-C0E40614241B}" type="sibTrans" cxnId="{3480062C-D76C-467F-BA9E-4A7AA7461341}">
      <dgm:prSet/>
      <dgm:spPr/>
      <dgm:t>
        <a:bodyPr/>
        <a:lstStyle/>
        <a:p>
          <a:endParaRPr lang="it-IT"/>
        </a:p>
      </dgm:t>
    </dgm:pt>
    <dgm:pt modelId="{8A435A3B-28C4-4566-B40B-7DCD71B8CD14}">
      <dgm:prSet phldrT="[Testo]"/>
      <dgm:spPr/>
      <dgm:t>
        <a:bodyPr/>
        <a:lstStyle/>
        <a:p>
          <a:r>
            <a:rPr lang="it-IT" dirty="0" smtClean="0"/>
            <a:t>compilazione del modello dell’ASL (allegato D) per la segnalazione alla ASL stessa e convocazione delle famiglie per l’autorizzazione a procedere e per la firma del modello</a:t>
          </a:r>
          <a:endParaRPr lang="it-IT" dirty="0"/>
        </a:p>
      </dgm:t>
    </dgm:pt>
    <dgm:pt modelId="{AD8E5B0C-AB5C-49F0-8134-0740BBEFA885}" type="parTrans" cxnId="{0027F255-F67F-460B-B10C-26FD017E62FB}">
      <dgm:prSet/>
      <dgm:spPr/>
      <dgm:t>
        <a:bodyPr/>
        <a:lstStyle/>
        <a:p>
          <a:endParaRPr lang="it-IT"/>
        </a:p>
      </dgm:t>
    </dgm:pt>
    <dgm:pt modelId="{D5694DAB-AC9B-4F39-93A7-279CF9E9B7BE}" type="sibTrans" cxnId="{0027F255-F67F-460B-B10C-26FD017E62FB}">
      <dgm:prSet/>
      <dgm:spPr/>
      <dgm:t>
        <a:bodyPr/>
        <a:lstStyle/>
        <a:p>
          <a:endParaRPr lang="it-IT"/>
        </a:p>
      </dgm:t>
    </dgm:pt>
    <dgm:pt modelId="{932F0312-5988-495B-9A0A-D6820EF15C8F}">
      <dgm:prSet phldrT="[Testo]"/>
      <dgm:spPr/>
      <dgm:t>
        <a:bodyPr/>
        <a:lstStyle/>
        <a:p>
          <a:r>
            <a:rPr lang="it-IT" dirty="0" smtClean="0"/>
            <a:t>?</a:t>
          </a:r>
          <a:endParaRPr lang="it-IT" dirty="0"/>
        </a:p>
      </dgm:t>
    </dgm:pt>
    <dgm:pt modelId="{FC2B76A9-B768-4CBD-BDCD-2E47BA8E26FB}" type="parTrans" cxnId="{1BB19DA6-D6E1-443A-BC91-915E271C8B02}">
      <dgm:prSet/>
      <dgm:spPr/>
      <dgm:t>
        <a:bodyPr/>
        <a:lstStyle/>
        <a:p>
          <a:endParaRPr lang="it-IT"/>
        </a:p>
      </dgm:t>
    </dgm:pt>
    <dgm:pt modelId="{53602089-D858-4968-8D38-8429E3552C6A}" type="sibTrans" cxnId="{1BB19DA6-D6E1-443A-BC91-915E271C8B02}">
      <dgm:prSet/>
      <dgm:spPr/>
      <dgm:t>
        <a:bodyPr/>
        <a:lstStyle/>
        <a:p>
          <a:endParaRPr lang="it-IT"/>
        </a:p>
      </dgm:t>
    </dgm:pt>
    <dgm:pt modelId="{A1755F55-6E9D-4B10-A162-99FCB3EAB1D2}">
      <dgm:prSet phldrT="[Testo]"/>
      <dgm:spPr/>
      <dgm:t>
        <a:bodyPr/>
        <a:lstStyle/>
        <a:p>
          <a:r>
            <a:rPr lang="it-IT" dirty="0" smtClean="0"/>
            <a:t>invio del modello debitamente compilato all’ASL per l’accertamento</a:t>
          </a:r>
          <a:endParaRPr lang="it-IT" dirty="0"/>
        </a:p>
      </dgm:t>
    </dgm:pt>
    <dgm:pt modelId="{02B1F16C-1950-48E0-8070-567ED58FFCE7}" type="parTrans" cxnId="{85829338-A516-479B-AD7C-5150797D6441}">
      <dgm:prSet/>
      <dgm:spPr/>
      <dgm:t>
        <a:bodyPr/>
        <a:lstStyle/>
        <a:p>
          <a:endParaRPr lang="it-IT"/>
        </a:p>
      </dgm:t>
    </dgm:pt>
    <dgm:pt modelId="{ACBF6584-201D-4D76-8F13-F1832B2979ED}" type="sibTrans" cxnId="{85829338-A516-479B-AD7C-5150797D6441}">
      <dgm:prSet/>
      <dgm:spPr/>
      <dgm:t>
        <a:bodyPr/>
        <a:lstStyle/>
        <a:p>
          <a:endParaRPr lang="it-IT"/>
        </a:p>
      </dgm:t>
    </dgm:pt>
    <dgm:pt modelId="{B25CA170-449F-4ED1-8C32-7C7B486D87BE}">
      <dgm:prSet phldrT="[Testo]"/>
      <dgm:spPr/>
      <dgm:t>
        <a:bodyPr/>
        <a:lstStyle/>
        <a:p>
          <a:r>
            <a:rPr lang="it-IT" dirty="0" smtClean="0"/>
            <a:t>segreteria didattica</a:t>
          </a:r>
          <a:endParaRPr lang="it-IT" dirty="0"/>
        </a:p>
      </dgm:t>
    </dgm:pt>
    <dgm:pt modelId="{5D2B2C3F-9B8E-4965-88AD-E158AEDE2A0C}" type="parTrans" cxnId="{019348A4-5632-4EBD-AEC0-EA565E110C51}">
      <dgm:prSet/>
      <dgm:spPr/>
      <dgm:t>
        <a:bodyPr/>
        <a:lstStyle/>
        <a:p>
          <a:endParaRPr lang="it-IT"/>
        </a:p>
      </dgm:t>
    </dgm:pt>
    <dgm:pt modelId="{51D4AE68-A249-4BB5-AC08-B8F60DB170D4}" type="sibTrans" cxnId="{019348A4-5632-4EBD-AEC0-EA565E110C51}">
      <dgm:prSet/>
      <dgm:spPr/>
      <dgm:t>
        <a:bodyPr/>
        <a:lstStyle/>
        <a:p>
          <a:endParaRPr lang="it-IT"/>
        </a:p>
      </dgm:t>
    </dgm:pt>
    <dgm:pt modelId="{2D52F1C6-C42A-470F-B376-7B208EB7BC42}">
      <dgm:prSet phldrT="[Testo]"/>
      <dgm:spPr/>
      <dgm:t>
        <a:bodyPr/>
        <a:lstStyle/>
        <a:p>
          <a:r>
            <a:rPr lang="it-IT" dirty="0" smtClean="0"/>
            <a:t>docente coordinatore di classe  e docenti di Italiano e Matematica</a:t>
          </a:r>
          <a:endParaRPr lang="it-IT" dirty="0"/>
        </a:p>
      </dgm:t>
    </dgm:pt>
    <dgm:pt modelId="{D5F46579-5652-432B-B903-074B853199BA}" type="parTrans" cxnId="{754B5707-27DA-43D9-A196-19F01EC68E0E}">
      <dgm:prSet/>
      <dgm:spPr/>
      <dgm:t>
        <a:bodyPr/>
        <a:lstStyle/>
        <a:p>
          <a:endParaRPr lang="it-IT"/>
        </a:p>
      </dgm:t>
    </dgm:pt>
    <dgm:pt modelId="{533C6AFD-1B47-4AEC-ACB5-93D000C89175}" type="sibTrans" cxnId="{754B5707-27DA-43D9-A196-19F01EC68E0E}">
      <dgm:prSet/>
      <dgm:spPr/>
      <dgm:t>
        <a:bodyPr/>
        <a:lstStyle/>
        <a:p>
          <a:endParaRPr lang="it-IT"/>
        </a:p>
      </dgm:t>
    </dgm:pt>
    <dgm:pt modelId="{67FB9A4A-D91D-430A-BF97-C74A36D0F489}" type="pres">
      <dgm:prSet presAssocID="{73CAEDC5-55ED-461C-BBED-1C3079F22D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CB916C5-03FA-4327-98FE-9E71880FA8AB}" type="pres">
      <dgm:prSet presAssocID="{932F0312-5988-495B-9A0A-D6820EF15C8F}" presName="boxAndChildren" presStyleCnt="0"/>
      <dgm:spPr/>
    </dgm:pt>
    <dgm:pt modelId="{B331F683-FDDB-4B3A-8D13-2631FFC78B91}" type="pres">
      <dgm:prSet presAssocID="{932F0312-5988-495B-9A0A-D6820EF15C8F}" presName="parentTextBox" presStyleLbl="node1" presStyleIdx="0" presStyleCnt="3"/>
      <dgm:spPr/>
      <dgm:t>
        <a:bodyPr/>
        <a:lstStyle/>
        <a:p>
          <a:endParaRPr lang="it-IT"/>
        </a:p>
      </dgm:t>
    </dgm:pt>
    <dgm:pt modelId="{FBA34432-8B6B-49A1-BF95-A9402AD4DA35}" type="pres">
      <dgm:prSet presAssocID="{932F0312-5988-495B-9A0A-D6820EF15C8F}" presName="entireBox" presStyleLbl="node1" presStyleIdx="0" presStyleCnt="3"/>
      <dgm:spPr/>
      <dgm:t>
        <a:bodyPr/>
        <a:lstStyle/>
        <a:p>
          <a:endParaRPr lang="it-IT"/>
        </a:p>
      </dgm:t>
    </dgm:pt>
    <dgm:pt modelId="{E0DB558D-E9F2-44DF-BD8E-51FF4FA8E55B}" type="pres">
      <dgm:prSet presAssocID="{932F0312-5988-495B-9A0A-D6820EF15C8F}" presName="descendantBox" presStyleCnt="0"/>
      <dgm:spPr/>
    </dgm:pt>
    <dgm:pt modelId="{6A9ABF79-C627-4568-B7A3-C4A4AAEBAE1C}" type="pres">
      <dgm:prSet presAssocID="{A1755F55-6E9D-4B10-A162-99FCB3EAB1D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AE72C3-A552-4A7C-ACDE-4AE0725CD399}" type="pres">
      <dgm:prSet presAssocID="{B25CA170-449F-4ED1-8C32-7C7B486D87B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0500295-3243-4B34-8C7F-C8CFFE8B6B10}" type="pres">
      <dgm:prSet presAssocID="{A5D872AD-A503-4AB5-A21A-C0E40614241B}" presName="sp" presStyleCnt="0"/>
      <dgm:spPr/>
    </dgm:pt>
    <dgm:pt modelId="{67082512-3796-429F-96CD-07763F97CF31}" type="pres">
      <dgm:prSet presAssocID="{6EDBB067-E4C7-49DF-8932-56DA6217B520}" presName="arrowAndChildren" presStyleCnt="0"/>
      <dgm:spPr/>
    </dgm:pt>
    <dgm:pt modelId="{EBE13FD5-0764-4736-9C0A-76DCAA98D4C0}" type="pres">
      <dgm:prSet presAssocID="{6EDBB067-E4C7-49DF-8932-56DA6217B520}" presName="parentTextArrow" presStyleLbl="node1" presStyleIdx="0" presStyleCnt="3"/>
      <dgm:spPr/>
      <dgm:t>
        <a:bodyPr/>
        <a:lstStyle/>
        <a:p>
          <a:endParaRPr lang="it-IT"/>
        </a:p>
      </dgm:t>
    </dgm:pt>
    <dgm:pt modelId="{A6F9798B-D1CC-4695-9A30-EFB301A7240D}" type="pres">
      <dgm:prSet presAssocID="{6EDBB067-E4C7-49DF-8932-56DA6217B520}" presName="arrow" presStyleLbl="node1" presStyleIdx="1" presStyleCnt="3"/>
      <dgm:spPr/>
      <dgm:t>
        <a:bodyPr/>
        <a:lstStyle/>
        <a:p>
          <a:endParaRPr lang="it-IT"/>
        </a:p>
      </dgm:t>
    </dgm:pt>
    <dgm:pt modelId="{6540B20B-89BA-47B1-B714-AA34CA3E3603}" type="pres">
      <dgm:prSet presAssocID="{6EDBB067-E4C7-49DF-8932-56DA6217B520}" presName="descendantArrow" presStyleCnt="0"/>
      <dgm:spPr/>
    </dgm:pt>
    <dgm:pt modelId="{A928B2A2-2C47-49AD-8871-76DA4A7D1556}" type="pres">
      <dgm:prSet presAssocID="{8A435A3B-28C4-4566-B40B-7DCD71B8CD14}" presName="childTextArrow" presStyleLbl="fgAccFollowNode1" presStyleIdx="2" presStyleCnt="6" custScaleX="96807" custScaleY="17212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381BA5-F8A9-45C1-AAE2-821AB89F2DDE}" type="pres">
      <dgm:prSet presAssocID="{2D52F1C6-C42A-470F-B376-7B208EB7BC42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F5E79F-E8E6-46BD-AACB-946A115A979B}" type="pres">
      <dgm:prSet presAssocID="{73A3BCDE-F552-4077-99E7-C93B7B0ADDB9}" presName="sp" presStyleCnt="0"/>
      <dgm:spPr/>
    </dgm:pt>
    <dgm:pt modelId="{D19A62A7-1C21-4199-9555-F335BB2A5924}" type="pres">
      <dgm:prSet presAssocID="{66039BC7-610A-4902-B5E4-8F3C6DE4639F}" presName="arrowAndChildren" presStyleCnt="0"/>
      <dgm:spPr/>
    </dgm:pt>
    <dgm:pt modelId="{A2BC830E-D27B-4DBF-B3C7-AAA1DA992A91}" type="pres">
      <dgm:prSet presAssocID="{66039BC7-610A-4902-B5E4-8F3C6DE4639F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79E3746F-D538-4B0B-B250-C097078C0A4B}" type="pres">
      <dgm:prSet presAssocID="{66039BC7-610A-4902-B5E4-8F3C6DE4639F}" presName="arrow" presStyleLbl="node1" presStyleIdx="2" presStyleCnt="3"/>
      <dgm:spPr/>
      <dgm:t>
        <a:bodyPr/>
        <a:lstStyle/>
        <a:p>
          <a:endParaRPr lang="it-IT"/>
        </a:p>
      </dgm:t>
    </dgm:pt>
    <dgm:pt modelId="{3BFCF4A3-19BA-494D-B5A5-DF46D0694A2E}" type="pres">
      <dgm:prSet presAssocID="{66039BC7-610A-4902-B5E4-8F3C6DE4639F}" presName="descendantArrow" presStyleCnt="0"/>
      <dgm:spPr/>
    </dgm:pt>
    <dgm:pt modelId="{696A4ABB-C459-4349-8393-A0C0CA768DB5}" type="pres">
      <dgm:prSet presAssocID="{2DA0807A-B71F-4D0F-952C-7C6EC9D6212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4CDFB4-25DD-40E4-B1EE-77C4AE59228F}" type="pres">
      <dgm:prSet presAssocID="{9714993C-1ADE-4749-AF2B-4DE37638780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02ED63A-12FE-4CFA-B35C-84A31FF88472}" type="presOf" srcId="{66039BC7-610A-4902-B5E4-8F3C6DE4639F}" destId="{A2BC830E-D27B-4DBF-B3C7-AAA1DA992A91}" srcOrd="0" destOrd="0" presId="urn:microsoft.com/office/officeart/2005/8/layout/process4"/>
    <dgm:cxn modelId="{3480062C-D76C-467F-BA9E-4A7AA7461341}" srcId="{73CAEDC5-55ED-461C-BBED-1C3079F22DE3}" destId="{6EDBB067-E4C7-49DF-8932-56DA6217B520}" srcOrd="1" destOrd="0" parTransId="{E90A0AEE-3477-41CE-8885-700AD8142A1C}" sibTransId="{A5D872AD-A503-4AB5-A21A-C0E40614241B}"/>
    <dgm:cxn modelId="{85829338-A516-479B-AD7C-5150797D6441}" srcId="{932F0312-5988-495B-9A0A-D6820EF15C8F}" destId="{A1755F55-6E9D-4B10-A162-99FCB3EAB1D2}" srcOrd="0" destOrd="0" parTransId="{02B1F16C-1950-48E0-8070-567ED58FFCE7}" sibTransId="{ACBF6584-201D-4D76-8F13-F1832B2979ED}"/>
    <dgm:cxn modelId="{0027F255-F67F-460B-B10C-26FD017E62FB}" srcId="{6EDBB067-E4C7-49DF-8932-56DA6217B520}" destId="{8A435A3B-28C4-4566-B40B-7DCD71B8CD14}" srcOrd="0" destOrd="0" parTransId="{AD8E5B0C-AB5C-49F0-8134-0740BBEFA885}" sibTransId="{D5694DAB-AC9B-4F39-93A7-279CF9E9B7BE}"/>
    <dgm:cxn modelId="{5EC9AB19-295A-460E-AEB9-BA3766EACEAC}" type="presOf" srcId="{9714993C-1ADE-4749-AF2B-4DE376387800}" destId="{044CDFB4-25DD-40E4-B1EE-77C4AE59228F}" srcOrd="0" destOrd="0" presId="urn:microsoft.com/office/officeart/2005/8/layout/process4"/>
    <dgm:cxn modelId="{E2B09CC5-0377-4DB2-83C0-B717EFB070DB}" type="presOf" srcId="{2DA0807A-B71F-4D0F-952C-7C6EC9D62128}" destId="{696A4ABB-C459-4349-8393-A0C0CA768DB5}" srcOrd="0" destOrd="0" presId="urn:microsoft.com/office/officeart/2005/8/layout/process4"/>
    <dgm:cxn modelId="{EF1173E4-4818-40D6-B09F-6696BCCC2ABA}" type="presOf" srcId="{8A435A3B-28C4-4566-B40B-7DCD71B8CD14}" destId="{A928B2A2-2C47-49AD-8871-76DA4A7D1556}" srcOrd="0" destOrd="0" presId="urn:microsoft.com/office/officeart/2005/8/layout/process4"/>
    <dgm:cxn modelId="{F631877B-ACEE-4374-817C-3FE1A03EEC76}" srcId="{66039BC7-610A-4902-B5E4-8F3C6DE4639F}" destId="{2DA0807A-B71F-4D0F-952C-7C6EC9D62128}" srcOrd="0" destOrd="0" parTransId="{726C823B-8120-493A-B4DC-9A2372DFD9EA}" sibTransId="{8B71F417-BDAE-4096-9D27-508373BDD3A6}"/>
    <dgm:cxn modelId="{019348A4-5632-4EBD-AEC0-EA565E110C51}" srcId="{932F0312-5988-495B-9A0A-D6820EF15C8F}" destId="{B25CA170-449F-4ED1-8C32-7C7B486D87BE}" srcOrd="1" destOrd="0" parTransId="{5D2B2C3F-9B8E-4965-88AD-E158AEDE2A0C}" sibTransId="{51D4AE68-A249-4BB5-AC08-B8F60DB170D4}"/>
    <dgm:cxn modelId="{4A69E212-F727-4C9E-BC11-111C3F774A03}" type="presOf" srcId="{B25CA170-449F-4ED1-8C32-7C7B486D87BE}" destId="{5BAE72C3-A552-4A7C-ACDE-4AE0725CD399}" srcOrd="0" destOrd="0" presId="urn:microsoft.com/office/officeart/2005/8/layout/process4"/>
    <dgm:cxn modelId="{4E5C9BCA-E338-4F4A-B01C-4767D6A474A7}" type="presOf" srcId="{73CAEDC5-55ED-461C-BBED-1C3079F22DE3}" destId="{67FB9A4A-D91D-430A-BF97-C74A36D0F489}" srcOrd="0" destOrd="0" presId="urn:microsoft.com/office/officeart/2005/8/layout/process4"/>
    <dgm:cxn modelId="{F6AF9562-33A4-4426-B3AD-A7237A65E16F}" type="presOf" srcId="{932F0312-5988-495B-9A0A-D6820EF15C8F}" destId="{B331F683-FDDB-4B3A-8D13-2631FFC78B91}" srcOrd="0" destOrd="0" presId="urn:microsoft.com/office/officeart/2005/8/layout/process4"/>
    <dgm:cxn modelId="{1BB19DA6-D6E1-443A-BC91-915E271C8B02}" srcId="{73CAEDC5-55ED-461C-BBED-1C3079F22DE3}" destId="{932F0312-5988-495B-9A0A-D6820EF15C8F}" srcOrd="2" destOrd="0" parTransId="{FC2B76A9-B768-4CBD-BDCD-2E47BA8E26FB}" sibTransId="{53602089-D858-4968-8D38-8429E3552C6A}"/>
    <dgm:cxn modelId="{63833C21-1FB7-4533-8236-FEAD02D1484A}" type="presOf" srcId="{932F0312-5988-495B-9A0A-D6820EF15C8F}" destId="{FBA34432-8B6B-49A1-BF95-A9402AD4DA35}" srcOrd="1" destOrd="0" presId="urn:microsoft.com/office/officeart/2005/8/layout/process4"/>
    <dgm:cxn modelId="{FCD3AAB0-1E28-4412-A14A-0BF188C8D1B4}" srcId="{73CAEDC5-55ED-461C-BBED-1C3079F22DE3}" destId="{66039BC7-610A-4902-B5E4-8F3C6DE4639F}" srcOrd="0" destOrd="0" parTransId="{EED1A568-0399-48DF-B5CD-49BC6316A371}" sibTransId="{73A3BCDE-F552-4077-99E7-C93B7B0ADDB9}"/>
    <dgm:cxn modelId="{692A9DA5-23A3-4EDA-974C-460F969A41CF}" type="presOf" srcId="{A1755F55-6E9D-4B10-A162-99FCB3EAB1D2}" destId="{6A9ABF79-C627-4568-B7A3-C4A4AAEBAE1C}" srcOrd="0" destOrd="0" presId="urn:microsoft.com/office/officeart/2005/8/layout/process4"/>
    <dgm:cxn modelId="{F9E15ECA-50F7-4939-8CB8-D1795B3C1390}" type="presOf" srcId="{66039BC7-610A-4902-B5E4-8F3C6DE4639F}" destId="{79E3746F-D538-4B0B-B250-C097078C0A4B}" srcOrd="1" destOrd="0" presId="urn:microsoft.com/office/officeart/2005/8/layout/process4"/>
    <dgm:cxn modelId="{E38359CF-FA8D-4ACE-B188-EB295E9F1563}" srcId="{66039BC7-610A-4902-B5E4-8F3C6DE4639F}" destId="{9714993C-1ADE-4749-AF2B-4DE376387800}" srcOrd="1" destOrd="0" parTransId="{36545439-791B-4EAA-9D5B-F4C7094A8AE9}" sibTransId="{BC074A0B-2F43-4678-87DB-6982BBEB9B39}"/>
    <dgm:cxn modelId="{88DB52E8-0463-4759-88C5-BEA0EE9C4220}" type="presOf" srcId="{6EDBB067-E4C7-49DF-8932-56DA6217B520}" destId="{A6F9798B-D1CC-4695-9A30-EFB301A7240D}" srcOrd="1" destOrd="0" presId="urn:microsoft.com/office/officeart/2005/8/layout/process4"/>
    <dgm:cxn modelId="{47F1ADD6-822F-491E-BFE0-78B52F8AD7B4}" type="presOf" srcId="{2D52F1C6-C42A-470F-B376-7B208EB7BC42}" destId="{0C381BA5-F8A9-45C1-AAE2-821AB89F2DDE}" srcOrd="0" destOrd="0" presId="urn:microsoft.com/office/officeart/2005/8/layout/process4"/>
    <dgm:cxn modelId="{FB6A64D1-0861-4035-9929-BC9E14EEEFAF}" type="presOf" srcId="{6EDBB067-E4C7-49DF-8932-56DA6217B520}" destId="{EBE13FD5-0764-4736-9C0A-76DCAA98D4C0}" srcOrd="0" destOrd="0" presId="urn:microsoft.com/office/officeart/2005/8/layout/process4"/>
    <dgm:cxn modelId="{754B5707-27DA-43D9-A196-19F01EC68E0E}" srcId="{6EDBB067-E4C7-49DF-8932-56DA6217B520}" destId="{2D52F1C6-C42A-470F-B376-7B208EB7BC42}" srcOrd="1" destOrd="0" parTransId="{D5F46579-5652-432B-B903-074B853199BA}" sibTransId="{533C6AFD-1B47-4AEC-ACB5-93D000C89175}"/>
    <dgm:cxn modelId="{C247E7F3-89C2-4FFF-847B-AB1BECBA2595}" type="presParOf" srcId="{67FB9A4A-D91D-430A-BF97-C74A36D0F489}" destId="{6CB916C5-03FA-4327-98FE-9E71880FA8AB}" srcOrd="0" destOrd="0" presId="urn:microsoft.com/office/officeart/2005/8/layout/process4"/>
    <dgm:cxn modelId="{812BF0A7-C943-4961-AFB9-2AEED8D10695}" type="presParOf" srcId="{6CB916C5-03FA-4327-98FE-9E71880FA8AB}" destId="{B331F683-FDDB-4B3A-8D13-2631FFC78B91}" srcOrd="0" destOrd="0" presId="urn:microsoft.com/office/officeart/2005/8/layout/process4"/>
    <dgm:cxn modelId="{EA375C72-483C-43E3-BC7D-A646BE14EE14}" type="presParOf" srcId="{6CB916C5-03FA-4327-98FE-9E71880FA8AB}" destId="{FBA34432-8B6B-49A1-BF95-A9402AD4DA35}" srcOrd="1" destOrd="0" presId="urn:microsoft.com/office/officeart/2005/8/layout/process4"/>
    <dgm:cxn modelId="{37CBC0F0-BB1E-4B52-9D1C-98FBAAD7334F}" type="presParOf" srcId="{6CB916C5-03FA-4327-98FE-9E71880FA8AB}" destId="{E0DB558D-E9F2-44DF-BD8E-51FF4FA8E55B}" srcOrd="2" destOrd="0" presId="urn:microsoft.com/office/officeart/2005/8/layout/process4"/>
    <dgm:cxn modelId="{30D575CA-73B7-4330-A47B-60EA4AE67E90}" type="presParOf" srcId="{E0DB558D-E9F2-44DF-BD8E-51FF4FA8E55B}" destId="{6A9ABF79-C627-4568-B7A3-C4A4AAEBAE1C}" srcOrd="0" destOrd="0" presId="urn:microsoft.com/office/officeart/2005/8/layout/process4"/>
    <dgm:cxn modelId="{528514CE-B3E7-4982-910A-138E6E05DDBF}" type="presParOf" srcId="{E0DB558D-E9F2-44DF-BD8E-51FF4FA8E55B}" destId="{5BAE72C3-A552-4A7C-ACDE-4AE0725CD399}" srcOrd="1" destOrd="0" presId="urn:microsoft.com/office/officeart/2005/8/layout/process4"/>
    <dgm:cxn modelId="{6FD71671-BB3E-4D24-97D5-79DFF1C2EA0C}" type="presParOf" srcId="{67FB9A4A-D91D-430A-BF97-C74A36D0F489}" destId="{30500295-3243-4B34-8C7F-C8CFFE8B6B10}" srcOrd="1" destOrd="0" presId="urn:microsoft.com/office/officeart/2005/8/layout/process4"/>
    <dgm:cxn modelId="{D9D05A4E-70F7-45BE-8942-14C6E6C15665}" type="presParOf" srcId="{67FB9A4A-D91D-430A-BF97-C74A36D0F489}" destId="{67082512-3796-429F-96CD-07763F97CF31}" srcOrd="2" destOrd="0" presId="urn:microsoft.com/office/officeart/2005/8/layout/process4"/>
    <dgm:cxn modelId="{34BFE00B-0A75-4A67-A14E-4393F4649186}" type="presParOf" srcId="{67082512-3796-429F-96CD-07763F97CF31}" destId="{EBE13FD5-0764-4736-9C0A-76DCAA98D4C0}" srcOrd="0" destOrd="0" presId="urn:microsoft.com/office/officeart/2005/8/layout/process4"/>
    <dgm:cxn modelId="{D124630D-5A58-4569-AB1C-07BAA290EEF8}" type="presParOf" srcId="{67082512-3796-429F-96CD-07763F97CF31}" destId="{A6F9798B-D1CC-4695-9A30-EFB301A7240D}" srcOrd="1" destOrd="0" presId="urn:microsoft.com/office/officeart/2005/8/layout/process4"/>
    <dgm:cxn modelId="{26E59C3D-ABF4-4B5C-8031-DDD93FDCB47D}" type="presParOf" srcId="{67082512-3796-429F-96CD-07763F97CF31}" destId="{6540B20B-89BA-47B1-B714-AA34CA3E3603}" srcOrd="2" destOrd="0" presId="urn:microsoft.com/office/officeart/2005/8/layout/process4"/>
    <dgm:cxn modelId="{D258C416-97F0-4E56-BBAA-C23D7967E701}" type="presParOf" srcId="{6540B20B-89BA-47B1-B714-AA34CA3E3603}" destId="{A928B2A2-2C47-49AD-8871-76DA4A7D1556}" srcOrd="0" destOrd="0" presId="urn:microsoft.com/office/officeart/2005/8/layout/process4"/>
    <dgm:cxn modelId="{D4A09D89-B87C-4C72-8367-46A6D95B0D7D}" type="presParOf" srcId="{6540B20B-89BA-47B1-B714-AA34CA3E3603}" destId="{0C381BA5-F8A9-45C1-AAE2-821AB89F2DDE}" srcOrd="1" destOrd="0" presId="urn:microsoft.com/office/officeart/2005/8/layout/process4"/>
    <dgm:cxn modelId="{C405B0EA-D9F3-4CD1-AFAF-56024372EE07}" type="presParOf" srcId="{67FB9A4A-D91D-430A-BF97-C74A36D0F489}" destId="{FBF5E79F-E8E6-46BD-AACB-946A115A979B}" srcOrd="3" destOrd="0" presId="urn:microsoft.com/office/officeart/2005/8/layout/process4"/>
    <dgm:cxn modelId="{D0025527-250C-4AC9-A180-21DB6586C740}" type="presParOf" srcId="{67FB9A4A-D91D-430A-BF97-C74A36D0F489}" destId="{D19A62A7-1C21-4199-9555-F335BB2A5924}" srcOrd="4" destOrd="0" presId="urn:microsoft.com/office/officeart/2005/8/layout/process4"/>
    <dgm:cxn modelId="{559FA77C-6EE8-44A5-99AC-7EF10EC265D6}" type="presParOf" srcId="{D19A62A7-1C21-4199-9555-F335BB2A5924}" destId="{A2BC830E-D27B-4DBF-B3C7-AAA1DA992A91}" srcOrd="0" destOrd="0" presId="urn:microsoft.com/office/officeart/2005/8/layout/process4"/>
    <dgm:cxn modelId="{F6023535-AB96-4B99-A253-AE83AC42D15F}" type="presParOf" srcId="{D19A62A7-1C21-4199-9555-F335BB2A5924}" destId="{79E3746F-D538-4B0B-B250-C097078C0A4B}" srcOrd="1" destOrd="0" presId="urn:microsoft.com/office/officeart/2005/8/layout/process4"/>
    <dgm:cxn modelId="{332F2DC3-35E1-4108-AD60-F98F5995D7A5}" type="presParOf" srcId="{D19A62A7-1C21-4199-9555-F335BB2A5924}" destId="{3BFCF4A3-19BA-494D-B5A5-DF46D0694A2E}" srcOrd="2" destOrd="0" presId="urn:microsoft.com/office/officeart/2005/8/layout/process4"/>
    <dgm:cxn modelId="{9DA6B242-80BC-41BB-8832-CFE7BBF45BFC}" type="presParOf" srcId="{3BFCF4A3-19BA-494D-B5A5-DF46D0694A2E}" destId="{696A4ABB-C459-4349-8393-A0C0CA768DB5}" srcOrd="0" destOrd="0" presId="urn:microsoft.com/office/officeart/2005/8/layout/process4"/>
    <dgm:cxn modelId="{3167B1EB-25E9-4883-B19E-0CEAF5EDD778}" type="presParOf" srcId="{3BFCF4A3-19BA-494D-B5A5-DF46D0694A2E}" destId="{044CDFB4-25DD-40E4-B1EE-77C4AE59228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33A8CE-68AC-443B-ACFA-E85B558E9228}" type="doc">
      <dgm:prSet loTypeId="urn:microsoft.com/office/officeart/2005/8/layout/process4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93F3F875-0704-4E19-A70D-583BBAC6D9FD}">
      <dgm:prSet phldrT="[Testo]"/>
      <dgm:spPr/>
      <dgm:t>
        <a:bodyPr/>
        <a:lstStyle/>
        <a:p>
          <a:r>
            <a:rPr lang="it-IT" dirty="0" smtClean="0"/>
            <a:t>?</a:t>
          </a:r>
          <a:endParaRPr lang="it-IT" dirty="0"/>
        </a:p>
      </dgm:t>
    </dgm:pt>
    <dgm:pt modelId="{37849059-C44B-4425-865C-5341FC6645EC}" type="parTrans" cxnId="{18764BEF-F62B-403E-9A06-5351948886F8}">
      <dgm:prSet/>
      <dgm:spPr/>
      <dgm:t>
        <a:bodyPr/>
        <a:lstStyle/>
        <a:p>
          <a:endParaRPr lang="it-IT"/>
        </a:p>
      </dgm:t>
    </dgm:pt>
    <dgm:pt modelId="{5195308F-3FD3-4A6E-9B5F-5D6A20C16B08}" type="sibTrans" cxnId="{18764BEF-F62B-403E-9A06-5351948886F8}">
      <dgm:prSet/>
      <dgm:spPr/>
      <dgm:t>
        <a:bodyPr/>
        <a:lstStyle/>
        <a:p>
          <a:endParaRPr lang="it-IT"/>
        </a:p>
      </dgm:t>
    </dgm:pt>
    <dgm:pt modelId="{1522E464-7A14-46C6-B8DC-815956DBD112}">
      <dgm:prSet phldrT="[Testo]"/>
      <dgm:spPr/>
      <dgm:t>
        <a:bodyPr/>
        <a:lstStyle/>
        <a:p>
          <a:r>
            <a:rPr lang="it-IT" dirty="0" smtClean="0"/>
            <a:t>una volta ottenuto il riscontro dell’ASL, esame della documentazione certificata</a:t>
          </a:r>
          <a:endParaRPr lang="it-IT" dirty="0"/>
        </a:p>
      </dgm:t>
    </dgm:pt>
    <dgm:pt modelId="{7E891BCC-4643-4086-A750-110799186001}" type="parTrans" cxnId="{12937ECD-09A3-4E8F-82EB-55E2834AE8FD}">
      <dgm:prSet/>
      <dgm:spPr/>
      <dgm:t>
        <a:bodyPr/>
        <a:lstStyle/>
        <a:p>
          <a:endParaRPr lang="it-IT"/>
        </a:p>
      </dgm:t>
    </dgm:pt>
    <dgm:pt modelId="{99366CF2-F373-4ED0-87C2-B5429016D3CC}" type="sibTrans" cxnId="{12937ECD-09A3-4E8F-82EB-55E2834AE8FD}">
      <dgm:prSet/>
      <dgm:spPr/>
      <dgm:t>
        <a:bodyPr/>
        <a:lstStyle/>
        <a:p>
          <a:endParaRPr lang="it-IT"/>
        </a:p>
      </dgm:t>
    </dgm:pt>
    <dgm:pt modelId="{0A015EAC-53B1-41C8-8F62-A60D975BF88C}">
      <dgm:prSet phldrT="[Testo]"/>
      <dgm:spPr/>
      <dgm:t>
        <a:bodyPr/>
        <a:lstStyle/>
        <a:p>
          <a:r>
            <a:rPr lang="it-IT" dirty="0" smtClean="0"/>
            <a:t>?</a:t>
          </a:r>
          <a:endParaRPr lang="it-IT" dirty="0"/>
        </a:p>
      </dgm:t>
    </dgm:pt>
    <dgm:pt modelId="{FD3D0EBF-C377-4F08-950E-0C876A3FB6C5}" type="parTrans" cxnId="{016190F8-1FEE-437F-B5C9-9FA182BF04D3}">
      <dgm:prSet/>
      <dgm:spPr/>
      <dgm:t>
        <a:bodyPr/>
        <a:lstStyle/>
        <a:p>
          <a:endParaRPr lang="it-IT"/>
        </a:p>
      </dgm:t>
    </dgm:pt>
    <dgm:pt modelId="{02458CF0-FC86-457A-ADF4-C0B8D92F6559}" type="sibTrans" cxnId="{016190F8-1FEE-437F-B5C9-9FA182BF04D3}">
      <dgm:prSet/>
      <dgm:spPr/>
      <dgm:t>
        <a:bodyPr/>
        <a:lstStyle/>
        <a:p>
          <a:endParaRPr lang="it-IT"/>
        </a:p>
      </dgm:t>
    </dgm:pt>
    <dgm:pt modelId="{F7FFA79F-5658-42BB-A6F6-8C48FF342913}">
      <dgm:prSet phldrT="[Testo]"/>
      <dgm:spPr/>
      <dgm:t>
        <a:bodyPr/>
        <a:lstStyle/>
        <a:p>
          <a:r>
            <a:rPr lang="it-IT" dirty="0" smtClean="0"/>
            <a:t>in caso di avvenuta diagnosi, stesura del PDP e avvio della normale procedura utilizzata per gli alunni con DSA certificati</a:t>
          </a:r>
          <a:endParaRPr lang="it-IT" dirty="0"/>
        </a:p>
      </dgm:t>
    </dgm:pt>
    <dgm:pt modelId="{B510CDCE-1579-405F-BA20-34DFA8F46567}" type="parTrans" cxnId="{0962DAE7-BD8B-4AA5-872C-CBAB4741F7B4}">
      <dgm:prSet/>
      <dgm:spPr/>
      <dgm:t>
        <a:bodyPr/>
        <a:lstStyle/>
        <a:p>
          <a:endParaRPr lang="it-IT"/>
        </a:p>
      </dgm:t>
    </dgm:pt>
    <dgm:pt modelId="{41937E2D-FBC8-4971-B148-8E95B0CD1BF9}" type="sibTrans" cxnId="{0962DAE7-BD8B-4AA5-872C-CBAB4741F7B4}">
      <dgm:prSet/>
      <dgm:spPr/>
      <dgm:t>
        <a:bodyPr/>
        <a:lstStyle/>
        <a:p>
          <a:endParaRPr lang="it-IT"/>
        </a:p>
      </dgm:t>
    </dgm:pt>
    <dgm:pt modelId="{C0BC86C2-C30D-426C-8CB5-EB7363043FC4}">
      <dgm:prSet phldrT="[Testo]"/>
      <dgm:spPr/>
      <dgm:t>
        <a:bodyPr/>
        <a:lstStyle/>
        <a:p>
          <a:r>
            <a:rPr lang="it-IT" dirty="0" smtClean="0"/>
            <a:t>Docenti del </a:t>
          </a:r>
          <a:r>
            <a:rPr lang="it-IT" dirty="0" smtClean="0"/>
            <a:t>C.d.C.</a:t>
          </a:r>
          <a:endParaRPr lang="it-IT" dirty="0"/>
        </a:p>
      </dgm:t>
    </dgm:pt>
    <dgm:pt modelId="{E3C8F3A8-5F90-4F8B-83AA-5EE2265C5741}" type="parTrans" cxnId="{C7117E82-731B-45EA-A10F-3C3672D5C0F4}">
      <dgm:prSet/>
      <dgm:spPr/>
      <dgm:t>
        <a:bodyPr/>
        <a:lstStyle/>
        <a:p>
          <a:endParaRPr lang="it-IT"/>
        </a:p>
      </dgm:t>
    </dgm:pt>
    <dgm:pt modelId="{EF3DCD07-AE48-45A0-B4C2-8877F7D7F894}" type="sibTrans" cxnId="{C7117E82-731B-45EA-A10F-3C3672D5C0F4}">
      <dgm:prSet/>
      <dgm:spPr/>
      <dgm:t>
        <a:bodyPr/>
        <a:lstStyle/>
        <a:p>
          <a:endParaRPr lang="it-IT"/>
        </a:p>
      </dgm:t>
    </dgm:pt>
    <dgm:pt modelId="{876EC5A3-4FE2-4F24-8042-C63954F217F5}">
      <dgm:prSet phldrT="[Testo]"/>
      <dgm:spPr/>
      <dgm:t>
        <a:bodyPr/>
        <a:lstStyle/>
        <a:p>
          <a:r>
            <a:rPr lang="it-IT" dirty="0" smtClean="0"/>
            <a:t>C</a:t>
          </a:r>
          <a:r>
            <a:rPr lang="it-IT" dirty="0" smtClean="0"/>
            <a:t>. D. C</a:t>
          </a:r>
          <a:endParaRPr lang="it-IT" dirty="0"/>
        </a:p>
      </dgm:t>
    </dgm:pt>
    <dgm:pt modelId="{CFE63C8A-DBC1-4274-8059-3A964CB49037}" type="parTrans" cxnId="{039BDA85-1B6C-4BA4-A7F0-5A6631BA7548}">
      <dgm:prSet/>
      <dgm:spPr/>
      <dgm:t>
        <a:bodyPr/>
        <a:lstStyle/>
        <a:p>
          <a:endParaRPr lang="it-IT"/>
        </a:p>
      </dgm:t>
    </dgm:pt>
    <dgm:pt modelId="{A5E41E1B-0B68-4147-8A21-7E38D87967C1}" type="sibTrans" cxnId="{039BDA85-1B6C-4BA4-A7F0-5A6631BA7548}">
      <dgm:prSet/>
      <dgm:spPr/>
      <dgm:t>
        <a:bodyPr/>
        <a:lstStyle/>
        <a:p>
          <a:endParaRPr lang="it-IT"/>
        </a:p>
      </dgm:t>
    </dgm:pt>
    <dgm:pt modelId="{1C3D533C-09E7-4189-A726-2F47D5CD5084}" type="pres">
      <dgm:prSet presAssocID="{1233A8CE-68AC-443B-ACFA-E85B558E92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FFC9F23-5F67-41DE-8C22-8E73E0C5E69C}" type="pres">
      <dgm:prSet presAssocID="{0A015EAC-53B1-41C8-8F62-A60D975BF88C}" presName="boxAndChildren" presStyleCnt="0"/>
      <dgm:spPr/>
    </dgm:pt>
    <dgm:pt modelId="{05B0975B-C33A-4492-84A7-0D4D182092C0}" type="pres">
      <dgm:prSet presAssocID="{0A015EAC-53B1-41C8-8F62-A60D975BF88C}" presName="parentTextBox" presStyleLbl="node1" presStyleIdx="0" presStyleCnt="2"/>
      <dgm:spPr/>
      <dgm:t>
        <a:bodyPr/>
        <a:lstStyle/>
        <a:p>
          <a:endParaRPr lang="it-IT"/>
        </a:p>
      </dgm:t>
    </dgm:pt>
    <dgm:pt modelId="{6F53DE05-42A9-406F-A8A7-F8636C7390D5}" type="pres">
      <dgm:prSet presAssocID="{0A015EAC-53B1-41C8-8F62-A60D975BF88C}" presName="entireBox" presStyleLbl="node1" presStyleIdx="0" presStyleCnt="2"/>
      <dgm:spPr/>
      <dgm:t>
        <a:bodyPr/>
        <a:lstStyle/>
        <a:p>
          <a:endParaRPr lang="it-IT"/>
        </a:p>
      </dgm:t>
    </dgm:pt>
    <dgm:pt modelId="{B5009CE2-A2BF-471D-9615-819FAE596539}" type="pres">
      <dgm:prSet presAssocID="{0A015EAC-53B1-41C8-8F62-A60D975BF88C}" presName="descendantBox" presStyleCnt="0"/>
      <dgm:spPr/>
    </dgm:pt>
    <dgm:pt modelId="{47BA78E3-8C9A-45FC-8A14-C7E5E92CD4F9}" type="pres">
      <dgm:prSet presAssocID="{F7FFA79F-5658-42BB-A6F6-8C48FF342913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D00E06-6B35-4C46-9C91-BFFF5D571AD5}" type="pres">
      <dgm:prSet presAssocID="{C0BC86C2-C30D-426C-8CB5-EB7363043FC4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2A6FC6-2250-4673-A110-6C1525C727A1}" type="pres">
      <dgm:prSet presAssocID="{5195308F-3FD3-4A6E-9B5F-5D6A20C16B08}" presName="sp" presStyleCnt="0"/>
      <dgm:spPr/>
    </dgm:pt>
    <dgm:pt modelId="{DB2BBCC8-8F14-4081-9B4C-ED298B354C3A}" type="pres">
      <dgm:prSet presAssocID="{93F3F875-0704-4E19-A70D-583BBAC6D9FD}" presName="arrowAndChildren" presStyleCnt="0"/>
      <dgm:spPr/>
    </dgm:pt>
    <dgm:pt modelId="{2217699A-D146-4230-A1C6-902B0F45DA1C}" type="pres">
      <dgm:prSet presAssocID="{93F3F875-0704-4E19-A70D-583BBAC6D9FD}" presName="parentTextArrow" presStyleLbl="node1" presStyleIdx="0" presStyleCnt="2"/>
      <dgm:spPr/>
      <dgm:t>
        <a:bodyPr/>
        <a:lstStyle/>
        <a:p>
          <a:endParaRPr lang="it-IT"/>
        </a:p>
      </dgm:t>
    </dgm:pt>
    <dgm:pt modelId="{0BB94EFF-7B68-4B5A-9CE0-43FB0354BF71}" type="pres">
      <dgm:prSet presAssocID="{93F3F875-0704-4E19-A70D-583BBAC6D9FD}" presName="arrow" presStyleLbl="node1" presStyleIdx="1" presStyleCnt="2"/>
      <dgm:spPr/>
      <dgm:t>
        <a:bodyPr/>
        <a:lstStyle/>
        <a:p>
          <a:endParaRPr lang="it-IT"/>
        </a:p>
      </dgm:t>
    </dgm:pt>
    <dgm:pt modelId="{0C310AC0-E64D-4208-ACD3-7639A801BDD2}" type="pres">
      <dgm:prSet presAssocID="{93F3F875-0704-4E19-A70D-583BBAC6D9FD}" presName="descendantArrow" presStyleCnt="0"/>
      <dgm:spPr/>
    </dgm:pt>
    <dgm:pt modelId="{BB30DFBB-63D0-4A4C-BC76-D81ADA4771EC}" type="pres">
      <dgm:prSet presAssocID="{1522E464-7A14-46C6-B8DC-815956DBD112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A6733F-9081-4B33-88D1-10673A93217C}" type="pres">
      <dgm:prSet presAssocID="{876EC5A3-4FE2-4F24-8042-C63954F217F5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7117E82-731B-45EA-A10F-3C3672D5C0F4}" srcId="{0A015EAC-53B1-41C8-8F62-A60D975BF88C}" destId="{C0BC86C2-C30D-426C-8CB5-EB7363043FC4}" srcOrd="1" destOrd="0" parTransId="{E3C8F3A8-5F90-4F8B-83AA-5EE2265C5741}" sibTransId="{EF3DCD07-AE48-45A0-B4C2-8877F7D7F894}"/>
    <dgm:cxn modelId="{88CAB67A-DE45-4E08-A649-6CFE63BB54BB}" type="presOf" srcId="{93F3F875-0704-4E19-A70D-583BBAC6D9FD}" destId="{0BB94EFF-7B68-4B5A-9CE0-43FB0354BF71}" srcOrd="1" destOrd="0" presId="urn:microsoft.com/office/officeart/2005/8/layout/process4"/>
    <dgm:cxn modelId="{D890F338-CCCB-4FA6-9D86-D94AE422678C}" type="presOf" srcId="{0A015EAC-53B1-41C8-8F62-A60D975BF88C}" destId="{6F53DE05-42A9-406F-A8A7-F8636C7390D5}" srcOrd="1" destOrd="0" presId="urn:microsoft.com/office/officeart/2005/8/layout/process4"/>
    <dgm:cxn modelId="{016190F8-1FEE-437F-B5C9-9FA182BF04D3}" srcId="{1233A8CE-68AC-443B-ACFA-E85B558E9228}" destId="{0A015EAC-53B1-41C8-8F62-A60D975BF88C}" srcOrd="1" destOrd="0" parTransId="{FD3D0EBF-C377-4F08-950E-0C876A3FB6C5}" sibTransId="{02458CF0-FC86-457A-ADF4-C0B8D92F6559}"/>
    <dgm:cxn modelId="{8C5E11D6-E1B1-4272-A705-36BF97FA29C6}" type="presOf" srcId="{1522E464-7A14-46C6-B8DC-815956DBD112}" destId="{BB30DFBB-63D0-4A4C-BC76-D81ADA4771EC}" srcOrd="0" destOrd="0" presId="urn:microsoft.com/office/officeart/2005/8/layout/process4"/>
    <dgm:cxn modelId="{7171967A-2F71-4A5A-9137-EC50F2B13333}" type="presOf" srcId="{876EC5A3-4FE2-4F24-8042-C63954F217F5}" destId="{58A6733F-9081-4B33-88D1-10673A93217C}" srcOrd="0" destOrd="0" presId="urn:microsoft.com/office/officeart/2005/8/layout/process4"/>
    <dgm:cxn modelId="{12937ECD-09A3-4E8F-82EB-55E2834AE8FD}" srcId="{93F3F875-0704-4E19-A70D-583BBAC6D9FD}" destId="{1522E464-7A14-46C6-B8DC-815956DBD112}" srcOrd="0" destOrd="0" parTransId="{7E891BCC-4643-4086-A750-110799186001}" sibTransId="{99366CF2-F373-4ED0-87C2-B5429016D3CC}"/>
    <dgm:cxn modelId="{18764BEF-F62B-403E-9A06-5351948886F8}" srcId="{1233A8CE-68AC-443B-ACFA-E85B558E9228}" destId="{93F3F875-0704-4E19-A70D-583BBAC6D9FD}" srcOrd="0" destOrd="0" parTransId="{37849059-C44B-4425-865C-5341FC6645EC}" sibTransId="{5195308F-3FD3-4A6E-9B5F-5D6A20C16B08}"/>
    <dgm:cxn modelId="{0962DAE7-BD8B-4AA5-872C-CBAB4741F7B4}" srcId="{0A015EAC-53B1-41C8-8F62-A60D975BF88C}" destId="{F7FFA79F-5658-42BB-A6F6-8C48FF342913}" srcOrd="0" destOrd="0" parTransId="{B510CDCE-1579-405F-BA20-34DFA8F46567}" sibTransId="{41937E2D-FBC8-4971-B148-8E95B0CD1BF9}"/>
    <dgm:cxn modelId="{7C2EC5ED-94F6-4B75-9059-80A2A522A8D8}" type="presOf" srcId="{C0BC86C2-C30D-426C-8CB5-EB7363043FC4}" destId="{0DD00E06-6B35-4C46-9C91-BFFF5D571AD5}" srcOrd="0" destOrd="0" presId="urn:microsoft.com/office/officeart/2005/8/layout/process4"/>
    <dgm:cxn modelId="{5BBF0D78-156A-43E5-9BB7-B7AA7EC23207}" type="presOf" srcId="{93F3F875-0704-4E19-A70D-583BBAC6D9FD}" destId="{2217699A-D146-4230-A1C6-902B0F45DA1C}" srcOrd="0" destOrd="0" presId="urn:microsoft.com/office/officeart/2005/8/layout/process4"/>
    <dgm:cxn modelId="{2082FAA4-E060-4B85-A6F9-601B7C4F217D}" type="presOf" srcId="{F7FFA79F-5658-42BB-A6F6-8C48FF342913}" destId="{47BA78E3-8C9A-45FC-8A14-C7E5E92CD4F9}" srcOrd="0" destOrd="0" presId="urn:microsoft.com/office/officeart/2005/8/layout/process4"/>
    <dgm:cxn modelId="{039BDA85-1B6C-4BA4-A7F0-5A6631BA7548}" srcId="{93F3F875-0704-4E19-A70D-583BBAC6D9FD}" destId="{876EC5A3-4FE2-4F24-8042-C63954F217F5}" srcOrd="1" destOrd="0" parTransId="{CFE63C8A-DBC1-4274-8059-3A964CB49037}" sibTransId="{A5E41E1B-0B68-4147-8A21-7E38D87967C1}"/>
    <dgm:cxn modelId="{C6F0024A-0A06-445E-A954-F2A2A842CF42}" type="presOf" srcId="{1233A8CE-68AC-443B-ACFA-E85B558E9228}" destId="{1C3D533C-09E7-4189-A726-2F47D5CD5084}" srcOrd="0" destOrd="0" presId="urn:microsoft.com/office/officeart/2005/8/layout/process4"/>
    <dgm:cxn modelId="{EACB5549-EDE6-4620-B8A1-BA857D0C9AE7}" type="presOf" srcId="{0A015EAC-53B1-41C8-8F62-A60D975BF88C}" destId="{05B0975B-C33A-4492-84A7-0D4D182092C0}" srcOrd="0" destOrd="0" presId="urn:microsoft.com/office/officeart/2005/8/layout/process4"/>
    <dgm:cxn modelId="{9C7C0399-8732-4D48-A788-DF63752ED410}" type="presParOf" srcId="{1C3D533C-09E7-4189-A726-2F47D5CD5084}" destId="{BFFC9F23-5F67-41DE-8C22-8E73E0C5E69C}" srcOrd="0" destOrd="0" presId="urn:microsoft.com/office/officeart/2005/8/layout/process4"/>
    <dgm:cxn modelId="{0B92EDBE-34EE-464F-9D2F-CC0A9807BB44}" type="presParOf" srcId="{BFFC9F23-5F67-41DE-8C22-8E73E0C5E69C}" destId="{05B0975B-C33A-4492-84A7-0D4D182092C0}" srcOrd="0" destOrd="0" presId="urn:microsoft.com/office/officeart/2005/8/layout/process4"/>
    <dgm:cxn modelId="{05AB067A-0D75-43D7-9023-17102390E41D}" type="presParOf" srcId="{BFFC9F23-5F67-41DE-8C22-8E73E0C5E69C}" destId="{6F53DE05-42A9-406F-A8A7-F8636C7390D5}" srcOrd="1" destOrd="0" presId="urn:microsoft.com/office/officeart/2005/8/layout/process4"/>
    <dgm:cxn modelId="{DFCF6E8F-62D9-497E-81A9-E91003049D35}" type="presParOf" srcId="{BFFC9F23-5F67-41DE-8C22-8E73E0C5E69C}" destId="{B5009CE2-A2BF-471D-9615-819FAE596539}" srcOrd="2" destOrd="0" presId="urn:microsoft.com/office/officeart/2005/8/layout/process4"/>
    <dgm:cxn modelId="{4D92F701-35AC-40E0-BC0B-054C081FC7FD}" type="presParOf" srcId="{B5009CE2-A2BF-471D-9615-819FAE596539}" destId="{47BA78E3-8C9A-45FC-8A14-C7E5E92CD4F9}" srcOrd="0" destOrd="0" presId="urn:microsoft.com/office/officeart/2005/8/layout/process4"/>
    <dgm:cxn modelId="{38134FD2-6547-461A-B2B7-0DA5056AF88C}" type="presParOf" srcId="{B5009CE2-A2BF-471D-9615-819FAE596539}" destId="{0DD00E06-6B35-4C46-9C91-BFFF5D571AD5}" srcOrd="1" destOrd="0" presId="urn:microsoft.com/office/officeart/2005/8/layout/process4"/>
    <dgm:cxn modelId="{BF6B663C-5DD7-4ADE-86B2-34C131578BC4}" type="presParOf" srcId="{1C3D533C-09E7-4189-A726-2F47D5CD5084}" destId="{472A6FC6-2250-4673-A110-6C1525C727A1}" srcOrd="1" destOrd="0" presId="urn:microsoft.com/office/officeart/2005/8/layout/process4"/>
    <dgm:cxn modelId="{322891E5-E869-4B26-8C09-B587C656D766}" type="presParOf" srcId="{1C3D533C-09E7-4189-A726-2F47D5CD5084}" destId="{DB2BBCC8-8F14-4081-9B4C-ED298B354C3A}" srcOrd="2" destOrd="0" presId="urn:microsoft.com/office/officeart/2005/8/layout/process4"/>
    <dgm:cxn modelId="{0B0C48F8-E085-4C13-8A53-F0AD8A03A8A4}" type="presParOf" srcId="{DB2BBCC8-8F14-4081-9B4C-ED298B354C3A}" destId="{2217699A-D146-4230-A1C6-902B0F45DA1C}" srcOrd="0" destOrd="0" presId="urn:microsoft.com/office/officeart/2005/8/layout/process4"/>
    <dgm:cxn modelId="{12797BD5-D8CA-4961-A17B-3719DD679B41}" type="presParOf" srcId="{DB2BBCC8-8F14-4081-9B4C-ED298B354C3A}" destId="{0BB94EFF-7B68-4B5A-9CE0-43FB0354BF71}" srcOrd="1" destOrd="0" presId="urn:microsoft.com/office/officeart/2005/8/layout/process4"/>
    <dgm:cxn modelId="{8CB8D495-066B-4820-BCCF-65BFBBEBB8DA}" type="presParOf" srcId="{DB2BBCC8-8F14-4081-9B4C-ED298B354C3A}" destId="{0C310AC0-E64D-4208-ACD3-7639A801BDD2}" srcOrd="2" destOrd="0" presId="urn:microsoft.com/office/officeart/2005/8/layout/process4"/>
    <dgm:cxn modelId="{C6D5B5AE-83D4-4497-9235-350835210F07}" type="presParOf" srcId="{0C310AC0-E64D-4208-ACD3-7639A801BDD2}" destId="{BB30DFBB-63D0-4A4C-BC76-D81ADA4771EC}" srcOrd="0" destOrd="0" presId="urn:microsoft.com/office/officeart/2005/8/layout/process4"/>
    <dgm:cxn modelId="{401711D2-798A-43D2-9A01-FEB9B0F433B4}" type="presParOf" srcId="{0C310AC0-E64D-4208-ACD3-7639A801BDD2}" destId="{58A6733F-9081-4B33-88D1-10673A93217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A4FBDF-2682-4F51-875E-8772ACEB44D1}">
      <dsp:nvSpPr>
        <dsp:cNvPr id="0" name=""/>
        <dsp:cNvSpPr/>
      </dsp:nvSpPr>
      <dsp:spPr>
        <a:xfrm>
          <a:off x="0" y="4217263"/>
          <a:ext cx="8219256" cy="13842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OTTOBRE/NOVEMBRE</a:t>
          </a:r>
          <a:endParaRPr lang="it-IT" sz="2700" kern="1200" dirty="0"/>
        </a:p>
      </dsp:txBody>
      <dsp:txXfrm>
        <a:off x="0" y="4217263"/>
        <a:ext cx="8219256" cy="747472"/>
      </dsp:txXfrm>
    </dsp:sp>
    <dsp:sp modelId="{B8C0E620-585A-4D79-B7E5-6939431EF06E}">
      <dsp:nvSpPr>
        <dsp:cNvPr id="0" name=""/>
        <dsp:cNvSpPr/>
      </dsp:nvSpPr>
      <dsp:spPr>
        <a:xfrm>
          <a:off x="0" y="4680520"/>
          <a:ext cx="4109627" cy="110549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identificazione degli alunni con difficoltà da monitorare e degli alunni con carenze diffuse e preoccupanti da segnalare  alla ASL per gli accertamenti del caso</a:t>
          </a:r>
          <a:endParaRPr lang="it-IT" sz="1600" kern="1200" dirty="0"/>
        </a:p>
      </dsp:txBody>
      <dsp:txXfrm>
        <a:off x="0" y="4680520"/>
        <a:ext cx="4109627" cy="1105493"/>
      </dsp:txXfrm>
    </dsp:sp>
    <dsp:sp modelId="{646EB6AD-224A-4075-BC26-B86E1DB797E7}">
      <dsp:nvSpPr>
        <dsp:cNvPr id="0" name=""/>
        <dsp:cNvSpPr/>
      </dsp:nvSpPr>
      <dsp:spPr>
        <a:xfrm>
          <a:off x="4109628" y="4937051"/>
          <a:ext cx="4109627" cy="636735"/>
        </a:xfrm>
        <a:prstGeom prst="rect">
          <a:avLst/>
        </a:prstGeom>
        <a:solidFill>
          <a:schemeClr val="accent5">
            <a:tint val="40000"/>
            <a:alpha val="90000"/>
            <a:hueOff val="2284271"/>
            <a:satOff val="2635"/>
            <a:lumOff val="56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</a:t>
          </a:r>
          <a:r>
            <a:rPr lang="it-IT" sz="1600" kern="1200" dirty="0" smtClean="0"/>
            <a:t>. d. C  </a:t>
          </a:r>
          <a:endParaRPr lang="it-IT" sz="1600" kern="1200" dirty="0"/>
        </a:p>
      </dsp:txBody>
      <dsp:txXfrm>
        <a:off x="4109628" y="4937051"/>
        <a:ext cx="4109627" cy="636735"/>
      </dsp:txXfrm>
    </dsp:sp>
    <dsp:sp modelId="{A1B0EDFB-6EE9-4089-9EFD-B237804FAE77}">
      <dsp:nvSpPr>
        <dsp:cNvPr id="0" name=""/>
        <dsp:cNvSpPr/>
      </dsp:nvSpPr>
      <dsp:spPr>
        <a:xfrm rot="10800000">
          <a:off x="0" y="2109115"/>
          <a:ext cx="8219256" cy="2128911"/>
        </a:xfrm>
        <a:prstGeom prst="upArrowCallout">
          <a:avLst/>
        </a:prstGeom>
        <a:gradFill rotWithShape="0">
          <a:gsLst>
            <a:gs pos="0">
              <a:schemeClr val="accent5">
                <a:hueOff val="5369458"/>
                <a:satOff val="-722"/>
                <a:lumOff val="7157"/>
                <a:alphaOff val="0"/>
                <a:tint val="43000"/>
                <a:satMod val="165000"/>
              </a:schemeClr>
            </a:gs>
            <a:gs pos="55000">
              <a:schemeClr val="accent5">
                <a:hueOff val="5369458"/>
                <a:satOff val="-722"/>
                <a:lumOff val="7157"/>
                <a:alphaOff val="0"/>
                <a:tint val="83000"/>
                <a:satMod val="155000"/>
              </a:schemeClr>
            </a:gs>
            <a:gs pos="100000">
              <a:schemeClr val="accent5">
                <a:hueOff val="5369458"/>
                <a:satOff val="-722"/>
                <a:lumOff val="715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OTTOBRE</a:t>
          </a:r>
          <a:endParaRPr lang="it-IT" sz="2700" kern="1200" dirty="0"/>
        </a:p>
      </dsp:txBody>
      <dsp:txXfrm>
        <a:off x="0" y="2109115"/>
        <a:ext cx="8219256" cy="747247"/>
      </dsp:txXfrm>
    </dsp:sp>
    <dsp:sp modelId="{334DCB05-C623-4118-982D-5A534E03B681}">
      <dsp:nvSpPr>
        <dsp:cNvPr id="0" name=""/>
        <dsp:cNvSpPr/>
      </dsp:nvSpPr>
      <dsp:spPr>
        <a:xfrm>
          <a:off x="0" y="2856363"/>
          <a:ext cx="4109627" cy="636544"/>
        </a:xfrm>
        <a:prstGeom prst="rect">
          <a:avLst/>
        </a:prstGeom>
        <a:solidFill>
          <a:schemeClr val="accent5">
            <a:tint val="40000"/>
            <a:alpha val="90000"/>
            <a:hueOff val="4568543"/>
            <a:satOff val="5270"/>
            <a:lumOff val="113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interpretazione dei dati delle prove  </a:t>
          </a:r>
          <a:endParaRPr lang="it-IT" sz="1600" kern="1200" dirty="0"/>
        </a:p>
      </dsp:txBody>
      <dsp:txXfrm>
        <a:off x="0" y="2856363"/>
        <a:ext cx="4109627" cy="636544"/>
      </dsp:txXfrm>
    </dsp:sp>
    <dsp:sp modelId="{30B095A4-17DE-4F5F-B502-2873220D454D}">
      <dsp:nvSpPr>
        <dsp:cNvPr id="0" name=""/>
        <dsp:cNvSpPr/>
      </dsp:nvSpPr>
      <dsp:spPr>
        <a:xfrm>
          <a:off x="4109628" y="2856363"/>
          <a:ext cx="4109627" cy="636544"/>
        </a:xfrm>
        <a:prstGeom prst="rect">
          <a:avLst/>
        </a:prstGeom>
        <a:solidFill>
          <a:schemeClr val="accent5">
            <a:tint val="40000"/>
            <a:alpha val="90000"/>
            <a:hueOff val="6852814"/>
            <a:satOff val="7905"/>
            <a:lumOff val="169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docente esperto e/o referente per i DSA</a:t>
          </a:r>
          <a:endParaRPr lang="it-IT" sz="1600" kern="1200" dirty="0"/>
        </a:p>
      </dsp:txBody>
      <dsp:txXfrm>
        <a:off x="4109628" y="2856363"/>
        <a:ext cx="4109627" cy="636544"/>
      </dsp:txXfrm>
    </dsp:sp>
    <dsp:sp modelId="{9FFC4055-254D-4EDD-BECF-61A29EA22AEE}">
      <dsp:nvSpPr>
        <dsp:cNvPr id="0" name=""/>
        <dsp:cNvSpPr/>
      </dsp:nvSpPr>
      <dsp:spPr>
        <a:xfrm rot="10800000">
          <a:off x="0" y="967"/>
          <a:ext cx="8219256" cy="2128911"/>
        </a:xfrm>
        <a:prstGeom prst="upArrowCallou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SETTEMBRE</a:t>
          </a:r>
          <a:endParaRPr lang="it-IT" sz="2700" kern="1200" dirty="0"/>
        </a:p>
      </dsp:txBody>
      <dsp:txXfrm>
        <a:off x="0" y="967"/>
        <a:ext cx="8219256" cy="747247"/>
      </dsp:txXfrm>
    </dsp:sp>
    <dsp:sp modelId="{35E9FB0D-D1D5-4876-A714-5C68FC6CBFE1}">
      <dsp:nvSpPr>
        <dsp:cNvPr id="0" name=""/>
        <dsp:cNvSpPr/>
      </dsp:nvSpPr>
      <dsp:spPr>
        <a:xfrm>
          <a:off x="0" y="748215"/>
          <a:ext cx="4109627" cy="636544"/>
        </a:xfrm>
        <a:prstGeom prst="rect">
          <a:avLst/>
        </a:prstGeom>
        <a:solidFill>
          <a:schemeClr val="accent5">
            <a:tint val="40000"/>
            <a:alpha val="90000"/>
            <a:hueOff val="9137086"/>
            <a:satOff val="10540"/>
            <a:lumOff val="226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somministrazione e </a:t>
          </a:r>
          <a:r>
            <a:rPr lang="it-IT" sz="1600" kern="1200" dirty="0" smtClean="0"/>
            <a:t>correzione dei </a:t>
          </a:r>
          <a:r>
            <a:rPr lang="it-IT" sz="1600" kern="1200" dirty="0" smtClean="0"/>
            <a:t>test d’ingresso per </a:t>
          </a:r>
          <a:r>
            <a:rPr lang="it-IT" sz="1600" kern="1200" dirty="0" smtClean="0"/>
            <a:t>DSA  </a:t>
          </a:r>
          <a:r>
            <a:rPr lang="it-IT" sz="1600" kern="1200" dirty="0" err="1" smtClean="0"/>
            <a:t>MTper</a:t>
          </a:r>
          <a:r>
            <a:rPr lang="it-IT" sz="1600" kern="1200" dirty="0" smtClean="0"/>
            <a:t> </a:t>
          </a:r>
          <a:r>
            <a:rPr lang="it-IT" sz="1600" kern="1200" dirty="0" smtClean="0"/>
            <a:t>Italiano e Matematica</a:t>
          </a:r>
          <a:endParaRPr lang="it-IT" sz="1600" kern="1200" dirty="0"/>
        </a:p>
      </dsp:txBody>
      <dsp:txXfrm>
        <a:off x="0" y="748215"/>
        <a:ext cx="4109627" cy="636544"/>
      </dsp:txXfrm>
    </dsp:sp>
    <dsp:sp modelId="{94C092F8-1EF2-4699-85C6-53DFA41ADC61}">
      <dsp:nvSpPr>
        <dsp:cNvPr id="0" name=""/>
        <dsp:cNvSpPr/>
      </dsp:nvSpPr>
      <dsp:spPr>
        <a:xfrm>
          <a:off x="4109628" y="748215"/>
          <a:ext cx="4109627" cy="636544"/>
        </a:xfrm>
        <a:prstGeom prst="rect">
          <a:avLst/>
        </a:prstGeom>
        <a:solidFill>
          <a:schemeClr val="accent5">
            <a:tint val="40000"/>
            <a:alpha val="90000"/>
            <a:hueOff val="11421357"/>
            <a:satOff val="13175"/>
            <a:lumOff val="282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Docenti del C. d. C.</a:t>
          </a:r>
          <a:endParaRPr lang="it-IT" sz="1600" kern="1200" dirty="0"/>
        </a:p>
      </dsp:txBody>
      <dsp:txXfrm>
        <a:off x="4109628" y="748215"/>
        <a:ext cx="4109627" cy="6365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A34432-8B6B-49A1-BF95-A9402AD4DA35}">
      <dsp:nvSpPr>
        <dsp:cNvPr id="0" name=""/>
        <dsp:cNvSpPr/>
      </dsp:nvSpPr>
      <dsp:spPr>
        <a:xfrm>
          <a:off x="0" y="4336338"/>
          <a:ext cx="8568952" cy="142328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?</a:t>
          </a:r>
          <a:endParaRPr lang="it-IT" sz="2800" kern="1200" dirty="0"/>
        </a:p>
      </dsp:txBody>
      <dsp:txXfrm>
        <a:off x="0" y="4336338"/>
        <a:ext cx="8568952" cy="768572"/>
      </dsp:txXfrm>
    </dsp:sp>
    <dsp:sp modelId="{6A9ABF79-C627-4568-B7A3-C4A4AAEBAE1C}">
      <dsp:nvSpPr>
        <dsp:cNvPr id="0" name=""/>
        <dsp:cNvSpPr/>
      </dsp:nvSpPr>
      <dsp:spPr>
        <a:xfrm>
          <a:off x="0" y="5076445"/>
          <a:ext cx="4284476" cy="65471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invio del modello debitamente compilato all’ASL per l’accertamento</a:t>
          </a:r>
          <a:endParaRPr lang="it-IT" sz="1600" kern="1200" dirty="0"/>
        </a:p>
      </dsp:txBody>
      <dsp:txXfrm>
        <a:off x="0" y="5076445"/>
        <a:ext cx="4284476" cy="654710"/>
      </dsp:txXfrm>
    </dsp:sp>
    <dsp:sp modelId="{5BAE72C3-A552-4A7C-ACDE-4AE0725CD399}">
      <dsp:nvSpPr>
        <dsp:cNvPr id="0" name=""/>
        <dsp:cNvSpPr/>
      </dsp:nvSpPr>
      <dsp:spPr>
        <a:xfrm>
          <a:off x="4284476" y="5076445"/>
          <a:ext cx="4284476" cy="654710"/>
        </a:xfrm>
        <a:prstGeom prst="rect">
          <a:avLst/>
        </a:prstGeom>
        <a:solidFill>
          <a:schemeClr val="accent5">
            <a:tint val="40000"/>
            <a:alpha val="90000"/>
            <a:hueOff val="2284271"/>
            <a:satOff val="2635"/>
            <a:lumOff val="56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segreteria didattica</a:t>
          </a:r>
          <a:endParaRPr lang="it-IT" sz="1600" kern="1200" dirty="0"/>
        </a:p>
      </dsp:txBody>
      <dsp:txXfrm>
        <a:off x="4284476" y="5076445"/>
        <a:ext cx="4284476" cy="654710"/>
      </dsp:txXfrm>
    </dsp:sp>
    <dsp:sp modelId="{A6F9798B-D1CC-4695-9A30-EFB301A7240D}">
      <dsp:nvSpPr>
        <dsp:cNvPr id="0" name=""/>
        <dsp:cNvSpPr/>
      </dsp:nvSpPr>
      <dsp:spPr>
        <a:xfrm rot="10800000">
          <a:off x="0" y="2168678"/>
          <a:ext cx="8568952" cy="2189009"/>
        </a:xfrm>
        <a:prstGeom prst="upArrowCallout">
          <a:avLst/>
        </a:prstGeom>
        <a:gradFill rotWithShape="0">
          <a:gsLst>
            <a:gs pos="0">
              <a:schemeClr val="accent5">
                <a:hueOff val="5369458"/>
                <a:satOff val="-722"/>
                <a:lumOff val="7157"/>
                <a:alphaOff val="0"/>
                <a:tint val="43000"/>
                <a:satMod val="165000"/>
              </a:schemeClr>
            </a:gs>
            <a:gs pos="55000">
              <a:schemeClr val="accent5">
                <a:hueOff val="5369458"/>
                <a:satOff val="-722"/>
                <a:lumOff val="7157"/>
                <a:alphaOff val="0"/>
                <a:tint val="83000"/>
                <a:satMod val="155000"/>
              </a:schemeClr>
            </a:gs>
            <a:gs pos="100000">
              <a:schemeClr val="accent5">
                <a:hueOff val="5369458"/>
                <a:satOff val="-722"/>
                <a:lumOff val="715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?</a:t>
          </a:r>
          <a:endParaRPr lang="it-IT" sz="2800" kern="1200" dirty="0"/>
        </a:p>
      </dsp:txBody>
      <dsp:txXfrm>
        <a:off x="0" y="2168678"/>
        <a:ext cx="8568952" cy="768342"/>
      </dsp:txXfrm>
    </dsp:sp>
    <dsp:sp modelId="{A928B2A2-2C47-49AD-8871-76DA4A7D1556}">
      <dsp:nvSpPr>
        <dsp:cNvPr id="0" name=""/>
        <dsp:cNvSpPr/>
      </dsp:nvSpPr>
      <dsp:spPr>
        <a:xfrm>
          <a:off x="2525" y="2700996"/>
          <a:ext cx="4212480" cy="1126562"/>
        </a:xfrm>
        <a:prstGeom prst="rect">
          <a:avLst/>
        </a:prstGeom>
        <a:solidFill>
          <a:schemeClr val="accent5">
            <a:tint val="40000"/>
            <a:alpha val="90000"/>
            <a:hueOff val="4568543"/>
            <a:satOff val="5270"/>
            <a:lumOff val="113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compilazione del modello dell’ASL (allegato D) per la segnalazione alla ASL stessa e convocazione delle famiglie per l’autorizzazione a procedere e per la firma del modello</a:t>
          </a:r>
          <a:endParaRPr lang="it-IT" sz="1600" kern="1200" dirty="0"/>
        </a:p>
      </dsp:txBody>
      <dsp:txXfrm>
        <a:off x="2525" y="2700996"/>
        <a:ext cx="4212480" cy="1126562"/>
      </dsp:txXfrm>
    </dsp:sp>
    <dsp:sp modelId="{0C381BA5-F8A9-45C1-AAE2-821AB89F2DDE}">
      <dsp:nvSpPr>
        <dsp:cNvPr id="0" name=""/>
        <dsp:cNvSpPr/>
      </dsp:nvSpPr>
      <dsp:spPr>
        <a:xfrm>
          <a:off x="4215005" y="2937020"/>
          <a:ext cx="4351420" cy="654513"/>
        </a:xfrm>
        <a:prstGeom prst="rect">
          <a:avLst/>
        </a:prstGeom>
        <a:solidFill>
          <a:schemeClr val="accent5">
            <a:tint val="40000"/>
            <a:alpha val="90000"/>
            <a:hueOff val="6852814"/>
            <a:satOff val="7905"/>
            <a:lumOff val="169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docente coordinatore di classe  e docenti di Italiano e Matematica</a:t>
          </a:r>
          <a:endParaRPr lang="it-IT" sz="1600" kern="1200" dirty="0"/>
        </a:p>
      </dsp:txBody>
      <dsp:txXfrm>
        <a:off x="4215005" y="2937020"/>
        <a:ext cx="4351420" cy="654513"/>
      </dsp:txXfrm>
    </dsp:sp>
    <dsp:sp modelId="{79E3746F-D538-4B0B-B250-C097078C0A4B}">
      <dsp:nvSpPr>
        <dsp:cNvPr id="0" name=""/>
        <dsp:cNvSpPr/>
      </dsp:nvSpPr>
      <dsp:spPr>
        <a:xfrm rot="10800000">
          <a:off x="0" y="1018"/>
          <a:ext cx="8568952" cy="2189009"/>
        </a:xfrm>
        <a:prstGeom prst="upArrowCallou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NOVEMBRE</a:t>
          </a:r>
          <a:endParaRPr lang="it-IT" sz="2800" kern="1200" dirty="0"/>
        </a:p>
      </dsp:txBody>
      <dsp:txXfrm>
        <a:off x="0" y="1018"/>
        <a:ext cx="8568952" cy="768342"/>
      </dsp:txXfrm>
    </dsp:sp>
    <dsp:sp modelId="{696A4ABB-C459-4349-8393-A0C0CA768DB5}">
      <dsp:nvSpPr>
        <dsp:cNvPr id="0" name=""/>
        <dsp:cNvSpPr/>
      </dsp:nvSpPr>
      <dsp:spPr>
        <a:xfrm>
          <a:off x="0" y="769360"/>
          <a:ext cx="4284476" cy="654513"/>
        </a:xfrm>
        <a:prstGeom prst="rect">
          <a:avLst/>
        </a:prstGeom>
        <a:solidFill>
          <a:schemeClr val="accent5">
            <a:tint val="40000"/>
            <a:alpha val="90000"/>
            <a:hueOff val="9137086"/>
            <a:satOff val="10540"/>
            <a:lumOff val="226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raccolta delle prove di valutazione del primo periodo</a:t>
          </a:r>
          <a:endParaRPr lang="it-IT" sz="1600" kern="1200" dirty="0"/>
        </a:p>
      </dsp:txBody>
      <dsp:txXfrm>
        <a:off x="0" y="769360"/>
        <a:ext cx="4284476" cy="654513"/>
      </dsp:txXfrm>
    </dsp:sp>
    <dsp:sp modelId="{044CDFB4-25DD-40E4-B1EE-77C4AE59228F}">
      <dsp:nvSpPr>
        <dsp:cNvPr id="0" name=""/>
        <dsp:cNvSpPr/>
      </dsp:nvSpPr>
      <dsp:spPr>
        <a:xfrm>
          <a:off x="4284476" y="769360"/>
          <a:ext cx="4284476" cy="654513"/>
        </a:xfrm>
        <a:prstGeom prst="rect">
          <a:avLst/>
        </a:prstGeom>
        <a:solidFill>
          <a:schemeClr val="accent5">
            <a:tint val="40000"/>
            <a:alpha val="90000"/>
            <a:hueOff val="11421357"/>
            <a:satOff val="13175"/>
            <a:lumOff val="282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docenti del C.d.C. delle discipline coinvolte</a:t>
          </a:r>
          <a:endParaRPr lang="it-IT" sz="1600" kern="1200" dirty="0"/>
        </a:p>
      </dsp:txBody>
      <dsp:txXfrm>
        <a:off x="4284476" y="769360"/>
        <a:ext cx="4284476" cy="6545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53DE05-42A9-406F-A8A7-F8636C7390D5}">
      <dsp:nvSpPr>
        <dsp:cNvPr id="0" name=""/>
        <dsp:cNvSpPr/>
      </dsp:nvSpPr>
      <dsp:spPr>
        <a:xfrm>
          <a:off x="0" y="2216492"/>
          <a:ext cx="8496944" cy="14542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?</a:t>
          </a:r>
          <a:endParaRPr lang="it-IT" sz="2800" kern="1200" dirty="0"/>
        </a:p>
      </dsp:txBody>
      <dsp:txXfrm>
        <a:off x="0" y="2216492"/>
        <a:ext cx="8496944" cy="785299"/>
      </dsp:txXfrm>
    </dsp:sp>
    <dsp:sp modelId="{47BA78E3-8C9A-45FC-8A14-C7E5E92CD4F9}">
      <dsp:nvSpPr>
        <dsp:cNvPr id="0" name=""/>
        <dsp:cNvSpPr/>
      </dsp:nvSpPr>
      <dsp:spPr>
        <a:xfrm>
          <a:off x="0" y="2972707"/>
          <a:ext cx="4248472" cy="66895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in caso di avvenuta diagnosi, stesura del PDP e avvio della normale procedura utilizzata per gli alunni con DSA certificati</a:t>
          </a:r>
          <a:endParaRPr lang="it-IT" sz="1600" kern="1200" dirty="0"/>
        </a:p>
      </dsp:txBody>
      <dsp:txXfrm>
        <a:off x="0" y="2972707"/>
        <a:ext cx="4248472" cy="668959"/>
      </dsp:txXfrm>
    </dsp:sp>
    <dsp:sp modelId="{0DD00E06-6B35-4C46-9C91-BFFF5D571AD5}">
      <dsp:nvSpPr>
        <dsp:cNvPr id="0" name=""/>
        <dsp:cNvSpPr/>
      </dsp:nvSpPr>
      <dsp:spPr>
        <a:xfrm>
          <a:off x="4248472" y="2972707"/>
          <a:ext cx="4248472" cy="668959"/>
        </a:xfrm>
        <a:prstGeom prst="rect">
          <a:avLst/>
        </a:prstGeom>
        <a:solidFill>
          <a:schemeClr val="accent5">
            <a:tint val="40000"/>
            <a:alpha val="90000"/>
            <a:hueOff val="3807119"/>
            <a:satOff val="4392"/>
            <a:lumOff val="94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Docenti del </a:t>
          </a:r>
          <a:r>
            <a:rPr lang="it-IT" sz="1600" kern="1200" dirty="0" smtClean="0"/>
            <a:t>C.d.C.</a:t>
          </a:r>
          <a:endParaRPr lang="it-IT" sz="1600" kern="1200" dirty="0"/>
        </a:p>
      </dsp:txBody>
      <dsp:txXfrm>
        <a:off x="4248472" y="2972707"/>
        <a:ext cx="4248472" cy="668959"/>
      </dsp:txXfrm>
    </dsp:sp>
    <dsp:sp modelId="{0BB94EFF-7B68-4B5A-9CE0-43FB0354BF71}">
      <dsp:nvSpPr>
        <dsp:cNvPr id="0" name=""/>
        <dsp:cNvSpPr/>
      </dsp:nvSpPr>
      <dsp:spPr>
        <a:xfrm rot="10800000">
          <a:off x="0" y="1655"/>
          <a:ext cx="8496944" cy="2236650"/>
        </a:xfrm>
        <a:prstGeom prst="upArrowCallou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?</a:t>
          </a:r>
          <a:endParaRPr lang="it-IT" sz="2800" kern="1200" dirty="0"/>
        </a:p>
      </dsp:txBody>
      <dsp:txXfrm>
        <a:off x="0" y="1655"/>
        <a:ext cx="8496944" cy="785064"/>
      </dsp:txXfrm>
    </dsp:sp>
    <dsp:sp modelId="{BB30DFBB-63D0-4A4C-BC76-D81ADA4771EC}">
      <dsp:nvSpPr>
        <dsp:cNvPr id="0" name=""/>
        <dsp:cNvSpPr/>
      </dsp:nvSpPr>
      <dsp:spPr>
        <a:xfrm>
          <a:off x="0" y="786720"/>
          <a:ext cx="4248472" cy="668758"/>
        </a:xfrm>
        <a:prstGeom prst="rect">
          <a:avLst/>
        </a:prstGeom>
        <a:solidFill>
          <a:schemeClr val="accent5">
            <a:tint val="40000"/>
            <a:alpha val="90000"/>
            <a:hueOff val="7614238"/>
            <a:satOff val="8783"/>
            <a:lumOff val="188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una volta ottenuto il riscontro dell’ASL, esame della documentazione certificata</a:t>
          </a:r>
          <a:endParaRPr lang="it-IT" sz="1600" kern="1200" dirty="0"/>
        </a:p>
      </dsp:txBody>
      <dsp:txXfrm>
        <a:off x="0" y="786720"/>
        <a:ext cx="4248472" cy="668758"/>
      </dsp:txXfrm>
    </dsp:sp>
    <dsp:sp modelId="{58A6733F-9081-4B33-88D1-10673A93217C}">
      <dsp:nvSpPr>
        <dsp:cNvPr id="0" name=""/>
        <dsp:cNvSpPr/>
      </dsp:nvSpPr>
      <dsp:spPr>
        <a:xfrm>
          <a:off x="4248472" y="786720"/>
          <a:ext cx="4248472" cy="668758"/>
        </a:xfrm>
        <a:prstGeom prst="rect">
          <a:avLst/>
        </a:prstGeom>
        <a:solidFill>
          <a:schemeClr val="accent5">
            <a:tint val="40000"/>
            <a:alpha val="90000"/>
            <a:hueOff val="11421357"/>
            <a:satOff val="13175"/>
            <a:lumOff val="282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</a:t>
          </a:r>
          <a:r>
            <a:rPr lang="it-IT" sz="1600" kern="1200" dirty="0" smtClean="0"/>
            <a:t>. D. C</a:t>
          </a:r>
          <a:endParaRPr lang="it-IT" sz="1600" kern="1200" dirty="0"/>
        </a:p>
      </dsp:txBody>
      <dsp:txXfrm>
        <a:off x="4248472" y="786720"/>
        <a:ext cx="4248472" cy="668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01650EA-F88F-4CD4-9A41-32B37980F2B8}" type="datetimeFigureOut">
              <a:rPr lang="it-IT" smtClean="0"/>
              <a:pPr/>
              <a:t>28/09/2015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632FF2-5971-4D77-92A0-BD73A228E1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124745"/>
            <a:ext cx="7918648" cy="223224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Procedura per l’individuazione di alunni con </a:t>
            </a:r>
            <a:r>
              <a:rPr lang="it-IT" b="1" dirty="0" err="1"/>
              <a:t>D.S.A.</a:t>
            </a:r>
            <a:r>
              <a:rPr lang="it-IT" b="1" dirty="0"/>
              <a:t> </a:t>
            </a:r>
            <a:r>
              <a:rPr lang="it-IT" b="1" dirty="0" smtClean="0"/>
              <a:t>non certificati.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19256" cy="580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323528" y="908720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251520" y="1988840"/>
          <a:ext cx="849694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184</Words>
  <Application>Microsoft Office PowerPoint</Application>
  <PresentationFormat>Presentazione su schermo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Tramonto</vt:lpstr>
      <vt:lpstr>Procedura per l’individuazione di alunni con D.S.A. non certificati. 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Concetta</dc:creator>
  <cp:lastModifiedBy>Concetta</cp:lastModifiedBy>
  <cp:revision>10</cp:revision>
  <dcterms:created xsi:type="dcterms:W3CDTF">2015-09-28T18:20:21Z</dcterms:created>
  <dcterms:modified xsi:type="dcterms:W3CDTF">2015-09-28T21:40:58Z</dcterms:modified>
</cp:coreProperties>
</file>